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31"/>
  </p:notesMasterIdLst>
  <p:sldIdLst>
    <p:sldId id="256" r:id="rId2"/>
    <p:sldId id="293" r:id="rId3"/>
    <p:sldId id="295" r:id="rId4"/>
    <p:sldId id="257" r:id="rId5"/>
    <p:sldId id="259" r:id="rId6"/>
    <p:sldId id="291" r:id="rId7"/>
    <p:sldId id="297" r:id="rId8"/>
    <p:sldId id="262" r:id="rId9"/>
    <p:sldId id="258" r:id="rId10"/>
    <p:sldId id="287" r:id="rId11"/>
    <p:sldId id="264" r:id="rId12"/>
    <p:sldId id="276" r:id="rId13"/>
    <p:sldId id="279" r:id="rId14"/>
    <p:sldId id="302" r:id="rId15"/>
    <p:sldId id="260" r:id="rId16"/>
    <p:sldId id="261" r:id="rId17"/>
    <p:sldId id="267" r:id="rId18"/>
    <p:sldId id="283" r:id="rId19"/>
    <p:sldId id="274" r:id="rId20"/>
    <p:sldId id="299" r:id="rId21"/>
    <p:sldId id="300" r:id="rId22"/>
    <p:sldId id="269" r:id="rId23"/>
    <p:sldId id="296" r:id="rId24"/>
    <p:sldId id="271" r:id="rId25"/>
    <p:sldId id="301" r:id="rId26"/>
    <p:sldId id="272" r:id="rId27"/>
    <p:sldId id="282" r:id="rId28"/>
    <p:sldId id="281" r:id="rId29"/>
    <p:sldId id="304"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66ADE-9032-4405-8BE1-6F148C872889}" v="223" dt="2025-12-02T08:24:18.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4" y="11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Fernández Barrera" userId="08366156-27c0-4cd5-9758-3a8a56f35598" providerId="ADAL" clId="{DA0D0551-954B-4DC0-9315-1E5BCCDBCD6F}"/>
    <pc:docChg chg="undo custSel addSld delSld modSld">
      <pc:chgData name="Alicia Fernández Barrera" userId="08366156-27c0-4cd5-9758-3a8a56f35598" providerId="ADAL" clId="{DA0D0551-954B-4DC0-9315-1E5BCCDBCD6F}" dt="2025-12-02T08:24:18.013" v="895"/>
      <pc:docMkLst>
        <pc:docMk/>
      </pc:docMkLst>
      <pc:sldChg chg="addSp delSp modSp mod">
        <pc:chgData name="Alicia Fernández Barrera" userId="08366156-27c0-4cd5-9758-3a8a56f35598" providerId="ADAL" clId="{DA0D0551-954B-4DC0-9315-1E5BCCDBCD6F}" dt="2025-12-01T20:00:43.173" v="6" actId="20577"/>
        <pc:sldMkLst>
          <pc:docMk/>
          <pc:sldMk cId="3470559221" sldId="256"/>
        </pc:sldMkLst>
        <pc:spChg chg="mod">
          <ac:chgData name="Alicia Fernández Barrera" userId="08366156-27c0-4cd5-9758-3a8a56f35598" providerId="ADAL" clId="{DA0D0551-954B-4DC0-9315-1E5BCCDBCD6F}" dt="2025-12-01T20:00:43.173" v="6" actId="20577"/>
          <ac:spMkLst>
            <pc:docMk/>
            <pc:sldMk cId="3470559221" sldId="256"/>
            <ac:spMk id="2" creationId="{F641680D-5594-144A-A24B-2F80394609CE}"/>
          </ac:spMkLst>
        </pc:spChg>
        <pc:picChg chg="del">
          <ac:chgData name="Alicia Fernández Barrera" userId="08366156-27c0-4cd5-9758-3a8a56f35598" providerId="ADAL" clId="{DA0D0551-954B-4DC0-9315-1E5BCCDBCD6F}" dt="2025-12-01T20:00:33.005" v="0" actId="478"/>
          <ac:picMkLst>
            <pc:docMk/>
            <pc:sldMk cId="3470559221" sldId="256"/>
            <ac:picMk id="8" creationId="{984AF44D-262E-FFE8-2D68-87922E175676}"/>
          </ac:picMkLst>
        </pc:picChg>
        <pc:picChg chg="add mod">
          <ac:chgData name="Alicia Fernández Barrera" userId="08366156-27c0-4cd5-9758-3a8a56f35598" providerId="ADAL" clId="{DA0D0551-954B-4DC0-9315-1E5BCCDBCD6F}" dt="2025-12-01T20:00:36.627" v="2" actId="1076"/>
          <ac:picMkLst>
            <pc:docMk/>
            <pc:sldMk cId="3470559221" sldId="256"/>
            <ac:picMk id="1026" creationId="{BE360C26-903F-CB7C-63B6-ED7F3D60CE63}"/>
          </ac:picMkLst>
        </pc:picChg>
      </pc:sldChg>
      <pc:sldChg chg="modSp mod modAnim">
        <pc:chgData name="Alicia Fernández Barrera" userId="08366156-27c0-4cd5-9758-3a8a56f35598" providerId="ADAL" clId="{DA0D0551-954B-4DC0-9315-1E5BCCDBCD6F}" dt="2025-12-02T08:23:34.215" v="886"/>
        <pc:sldMkLst>
          <pc:docMk/>
          <pc:sldMk cId="3280115136" sldId="258"/>
        </pc:sldMkLst>
        <pc:graphicFrameChg chg="modGraphic">
          <ac:chgData name="Alicia Fernández Barrera" userId="08366156-27c0-4cd5-9758-3a8a56f35598" providerId="ADAL" clId="{DA0D0551-954B-4DC0-9315-1E5BCCDBCD6F}" dt="2025-12-02T07:32:43.276" v="125" actId="207"/>
          <ac:graphicFrameMkLst>
            <pc:docMk/>
            <pc:sldMk cId="3280115136" sldId="258"/>
            <ac:graphicFrameMk id="5" creationId="{0CB6BFF6-6E01-4AFD-85C6-99FBF85E31C8}"/>
          </ac:graphicFrameMkLst>
        </pc:graphicFrameChg>
      </pc:sldChg>
      <pc:sldChg chg="modSp mod modAnim">
        <pc:chgData name="Alicia Fernández Barrera" userId="08366156-27c0-4cd5-9758-3a8a56f35598" providerId="ADAL" clId="{DA0D0551-954B-4DC0-9315-1E5BCCDBCD6F}" dt="2025-12-02T08:20:58.658" v="799"/>
        <pc:sldMkLst>
          <pc:docMk/>
          <pc:sldMk cId="610573494" sldId="260"/>
        </pc:sldMkLst>
        <pc:graphicFrameChg chg="modGraphic">
          <ac:chgData name="Alicia Fernández Barrera" userId="08366156-27c0-4cd5-9758-3a8a56f35598" providerId="ADAL" clId="{DA0D0551-954B-4DC0-9315-1E5BCCDBCD6F}" dt="2025-12-02T07:48:24.850" v="345" actId="207"/>
          <ac:graphicFrameMkLst>
            <pc:docMk/>
            <pc:sldMk cId="610573494" sldId="260"/>
            <ac:graphicFrameMk id="18" creationId="{D0CAE7F1-BF22-41E5-A8F0-E2E6482B00C9}"/>
          </ac:graphicFrameMkLst>
        </pc:graphicFrameChg>
      </pc:sldChg>
      <pc:sldChg chg="modSp mod modAnim">
        <pc:chgData name="Alicia Fernández Barrera" userId="08366156-27c0-4cd5-9758-3a8a56f35598" providerId="ADAL" clId="{DA0D0551-954B-4DC0-9315-1E5BCCDBCD6F}" dt="2025-12-02T08:21:08.739" v="800"/>
        <pc:sldMkLst>
          <pc:docMk/>
          <pc:sldMk cId="585309629" sldId="261"/>
        </pc:sldMkLst>
        <pc:graphicFrameChg chg="modGraphic">
          <ac:chgData name="Alicia Fernández Barrera" userId="08366156-27c0-4cd5-9758-3a8a56f35598" providerId="ADAL" clId="{DA0D0551-954B-4DC0-9315-1E5BCCDBCD6F}" dt="2025-12-02T07:48:34.349" v="347" actId="20577"/>
          <ac:graphicFrameMkLst>
            <pc:docMk/>
            <pc:sldMk cId="585309629" sldId="261"/>
            <ac:graphicFrameMk id="27" creationId="{D16CB32C-5C5A-4370-8733-A58199D942D2}"/>
          </ac:graphicFrameMkLst>
        </pc:graphicFrameChg>
      </pc:sldChg>
      <pc:sldChg chg="modSp mod modAnim">
        <pc:chgData name="Alicia Fernández Barrera" userId="08366156-27c0-4cd5-9758-3a8a56f35598" providerId="ADAL" clId="{DA0D0551-954B-4DC0-9315-1E5BCCDBCD6F}" dt="2025-12-02T08:23:26.589" v="885"/>
        <pc:sldMkLst>
          <pc:docMk/>
          <pc:sldMk cId="1447109311" sldId="262"/>
        </pc:sldMkLst>
        <pc:spChg chg="mod">
          <ac:chgData name="Alicia Fernández Barrera" userId="08366156-27c0-4cd5-9758-3a8a56f35598" providerId="ADAL" clId="{DA0D0551-954B-4DC0-9315-1E5BCCDBCD6F}" dt="2025-12-01T20:08:14.197" v="85" actId="120"/>
          <ac:spMkLst>
            <pc:docMk/>
            <pc:sldMk cId="1447109311" sldId="262"/>
            <ac:spMk id="4" creationId="{01965FC7-AC8F-45FB-AE73-EC55F0D54DB7}"/>
          </ac:spMkLst>
        </pc:spChg>
        <pc:spChg chg="mod">
          <ac:chgData name="Alicia Fernández Barrera" userId="08366156-27c0-4cd5-9758-3a8a56f35598" providerId="ADAL" clId="{DA0D0551-954B-4DC0-9315-1E5BCCDBCD6F}" dt="2025-12-02T07:29:32.108" v="95" actId="1076"/>
          <ac:spMkLst>
            <pc:docMk/>
            <pc:sldMk cId="1447109311" sldId="262"/>
            <ac:spMk id="5" creationId="{C2AD1D5E-437D-A54F-B421-F41D69AB154D}"/>
          </ac:spMkLst>
        </pc:spChg>
        <pc:graphicFrameChg chg="modGraphic">
          <ac:chgData name="Alicia Fernández Barrera" userId="08366156-27c0-4cd5-9758-3a8a56f35598" providerId="ADAL" clId="{DA0D0551-954B-4DC0-9315-1E5BCCDBCD6F}" dt="2025-12-02T07:28:17.048" v="93" actId="20577"/>
          <ac:graphicFrameMkLst>
            <pc:docMk/>
            <pc:sldMk cId="1447109311" sldId="262"/>
            <ac:graphicFrameMk id="22" creationId="{16DD1501-0B4A-4028-91EB-E479DEAA7469}"/>
          </ac:graphicFrameMkLst>
        </pc:graphicFrameChg>
      </pc:sldChg>
      <pc:sldChg chg="addSp delSp modSp mod delAnim modAnim">
        <pc:chgData name="Alicia Fernández Barrera" userId="08366156-27c0-4cd5-9758-3a8a56f35598" providerId="ADAL" clId="{DA0D0551-954B-4DC0-9315-1E5BCCDBCD6F}" dt="2025-12-02T08:20:27.144" v="793"/>
        <pc:sldMkLst>
          <pc:docMk/>
          <pc:sldMk cId="3720951759" sldId="264"/>
        </pc:sldMkLst>
        <pc:spChg chg="mod">
          <ac:chgData name="Alicia Fernández Barrera" userId="08366156-27c0-4cd5-9758-3a8a56f35598" providerId="ADAL" clId="{DA0D0551-954B-4DC0-9315-1E5BCCDBCD6F}" dt="2025-12-02T07:38:23.585" v="138" actId="404"/>
          <ac:spMkLst>
            <pc:docMk/>
            <pc:sldMk cId="3720951759" sldId="264"/>
            <ac:spMk id="2" creationId="{19AB7420-2BEE-144C-BB77-74E8DF679097}"/>
          </ac:spMkLst>
        </pc:spChg>
        <pc:spChg chg="del">
          <ac:chgData name="Alicia Fernández Barrera" userId="08366156-27c0-4cd5-9758-3a8a56f35598" providerId="ADAL" clId="{DA0D0551-954B-4DC0-9315-1E5BCCDBCD6F}" dt="2025-12-02T07:39:39.371" v="160" actId="478"/>
          <ac:spMkLst>
            <pc:docMk/>
            <pc:sldMk cId="3720951759" sldId="264"/>
            <ac:spMk id="14" creationId="{E9C679C8-8148-78EA-9013-C374A718BFBF}"/>
          </ac:spMkLst>
        </pc:spChg>
        <pc:graphicFrameChg chg="mod modGraphic">
          <ac:chgData name="Alicia Fernández Barrera" userId="08366156-27c0-4cd5-9758-3a8a56f35598" providerId="ADAL" clId="{DA0D0551-954B-4DC0-9315-1E5BCCDBCD6F}" dt="2025-12-02T07:42:40.059" v="240" actId="20577"/>
          <ac:graphicFrameMkLst>
            <pc:docMk/>
            <pc:sldMk cId="3720951759" sldId="264"/>
            <ac:graphicFrameMk id="5" creationId="{FA27A4BD-8B77-4052-ACAE-A41D98ABCC4C}"/>
          </ac:graphicFrameMkLst>
        </pc:graphicFrameChg>
        <pc:picChg chg="add mod">
          <ac:chgData name="Alicia Fernández Barrera" userId="08366156-27c0-4cd5-9758-3a8a56f35598" providerId="ADAL" clId="{DA0D0551-954B-4DC0-9315-1E5BCCDBCD6F}" dt="2025-12-02T07:41:26.601" v="190" actId="1076"/>
          <ac:picMkLst>
            <pc:docMk/>
            <pc:sldMk cId="3720951759" sldId="264"/>
            <ac:picMk id="4" creationId="{B4541127-5F3C-B1F7-3039-46216C63F7D5}"/>
          </ac:picMkLst>
        </pc:picChg>
        <pc:picChg chg="del">
          <ac:chgData name="Alicia Fernández Barrera" userId="08366156-27c0-4cd5-9758-3a8a56f35598" providerId="ADAL" clId="{DA0D0551-954B-4DC0-9315-1E5BCCDBCD6F}" dt="2025-12-02T07:37:33.550" v="129" actId="478"/>
          <ac:picMkLst>
            <pc:docMk/>
            <pc:sldMk cId="3720951759" sldId="264"/>
            <ac:picMk id="6" creationId="{CF130EAE-6B39-00AF-9D0A-7FDA011CA8D1}"/>
          </ac:picMkLst>
        </pc:picChg>
        <pc:picChg chg="del mod">
          <ac:chgData name="Alicia Fernández Barrera" userId="08366156-27c0-4cd5-9758-3a8a56f35598" providerId="ADAL" clId="{DA0D0551-954B-4DC0-9315-1E5BCCDBCD6F}" dt="2025-12-02T07:37:31.346" v="128" actId="478"/>
          <ac:picMkLst>
            <pc:docMk/>
            <pc:sldMk cId="3720951759" sldId="264"/>
            <ac:picMk id="7" creationId="{1009EB57-BB32-D695-20F0-C7EA6D521496}"/>
          </ac:picMkLst>
        </pc:picChg>
        <pc:picChg chg="add mod">
          <ac:chgData name="Alicia Fernández Barrera" userId="08366156-27c0-4cd5-9758-3a8a56f35598" providerId="ADAL" clId="{DA0D0551-954B-4DC0-9315-1E5BCCDBCD6F}" dt="2025-12-02T07:41:27.954" v="191" actId="1076"/>
          <ac:picMkLst>
            <pc:docMk/>
            <pc:sldMk cId="3720951759" sldId="264"/>
            <ac:picMk id="10" creationId="{10CBF214-D867-070F-A3D2-FD971A5EFEB2}"/>
          </ac:picMkLst>
        </pc:picChg>
      </pc:sldChg>
      <pc:sldChg chg="modSp mod modAnim">
        <pc:chgData name="Alicia Fernández Barrera" userId="08366156-27c0-4cd5-9758-3a8a56f35598" providerId="ADAL" clId="{DA0D0551-954B-4DC0-9315-1E5BCCDBCD6F}" dt="2025-12-02T08:21:14.267" v="801"/>
        <pc:sldMkLst>
          <pc:docMk/>
          <pc:sldMk cId="4117404869" sldId="267"/>
        </pc:sldMkLst>
        <pc:graphicFrameChg chg="mod modGraphic">
          <ac:chgData name="Alicia Fernández Barrera" userId="08366156-27c0-4cd5-9758-3a8a56f35598" providerId="ADAL" clId="{DA0D0551-954B-4DC0-9315-1E5BCCDBCD6F}" dt="2025-12-02T07:51:34.834" v="378" actId="113"/>
          <ac:graphicFrameMkLst>
            <pc:docMk/>
            <pc:sldMk cId="4117404869" sldId="267"/>
            <ac:graphicFrameMk id="18" creationId="{991A4E46-D56F-48B5-A170-DD7A18DDA746}"/>
          </ac:graphicFrameMkLst>
        </pc:graphicFrameChg>
      </pc:sldChg>
      <pc:sldChg chg="addSp modSp mod modAnim">
        <pc:chgData name="Alicia Fernández Barrera" userId="08366156-27c0-4cd5-9758-3a8a56f35598" providerId="ADAL" clId="{DA0D0551-954B-4DC0-9315-1E5BCCDBCD6F}" dt="2025-12-02T08:13:02.634" v="604"/>
        <pc:sldMkLst>
          <pc:docMk/>
          <pc:sldMk cId="2860131450" sldId="269"/>
        </pc:sldMkLst>
        <pc:spChg chg="mod">
          <ac:chgData name="Alicia Fernández Barrera" userId="08366156-27c0-4cd5-9758-3a8a56f35598" providerId="ADAL" clId="{DA0D0551-954B-4DC0-9315-1E5BCCDBCD6F}" dt="2025-12-02T08:12:45.430" v="602" actId="27636"/>
          <ac:spMkLst>
            <pc:docMk/>
            <pc:sldMk cId="2860131450" sldId="269"/>
            <ac:spMk id="3" creationId="{4CAD6213-6644-AA4B-A31F-AB6F3C63C4C4}"/>
          </ac:spMkLst>
        </pc:spChg>
        <pc:picChg chg="add mod">
          <ac:chgData name="Alicia Fernández Barrera" userId="08366156-27c0-4cd5-9758-3a8a56f35598" providerId="ADAL" clId="{DA0D0551-954B-4DC0-9315-1E5BCCDBCD6F}" dt="2025-12-02T08:12:52.233" v="603" actId="1076"/>
          <ac:picMkLst>
            <pc:docMk/>
            <pc:sldMk cId="2860131450" sldId="269"/>
            <ac:picMk id="6" creationId="{38F7C991-9DAE-45B4-3276-F74CB5AD0BDF}"/>
          </ac:picMkLst>
        </pc:picChg>
      </pc:sldChg>
      <pc:sldChg chg="modSp mod modAnim">
        <pc:chgData name="Alicia Fernández Barrera" userId="08366156-27c0-4cd5-9758-3a8a56f35598" providerId="ADAL" clId="{DA0D0551-954B-4DC0-9315-1E5BCCDBCD6F}" dt="2025-12-02T08:24:00.963" v="892"/>
        <pc:sldMkLst>
          <pc:docMk/>
          <pc:sldMk cId="158966462" sldId="271"/>
        </pc:sldMkLst>
        <pc:graphicFrameChg chg="mod modGraphic">
          <ac:chgData name="Alicia Fernández Barrera" userId="08366156-27c0-4cd5-9758-3a8a56f35598" providerId="ADAL" clId="{DA0D0551-954B-4DC0-9315-1E5BCCDBCD6F}" dt="2025-12-02T08:16:51.985" v="716" actId="20577"/>
          <ac:graphicFrameMkLst>
            <pc:docMk/>
            <pc:sldMk cId="158966462" sldId="271"/>
            <ac:graphicFrameMk id="5" creationId="{3F348CE3-6447-4023-9AE6-8D7ED33478CE}"/>
          </ac:graphicFrameMkLst>
        </pc:graphicFrameChg>
      </pc:sldChg>
      <pc:sldChg chg="modSp mod modAnim">
        <pc:chgData name="Alicia Fernández Barrera" userId="08366156-27c0-4cd5-9758-3a8a56f35598" providerId="ADAL" clId="{DA0D0551-954B-4DC0-9315-1E5BCCDBCD6F}" dt="2025-12-02T08:23:47.178" v="888"/>
        <pc:sldMkLst>
          <pc:docMk/>
          <pc:sldMk cId="2362363083" sldId="274"/>
        </pc:sldMkLst>
        <pc:graphicFrameChg chg="mod modGraphic">
          <ac:chgData name="Alicia Fernández Barrera" userId="08366156-27c0-4cd5-9758-3a8a56f35598" providerId="ADAL" clId="{DA0D0551-954B-4DC0-9315-1E5BCCDBCD6F}" dt="2025-12-02T07:53:47.745" v="417" actId="404"/>
          <ac:graphicFrameMkLst>
            <pc:docMk/>
            <pc:sldMk cId="2362363083" sldId="274"/>
            <ac:graphicFrameMk id="5" creationId="{0AAA3D9F-FB62-48DA-8EBA-4DB4FB8BBEEE}"/>
          </ac:graphicFrameMkLst>
        </pc:graphicFrameChg>
      </pc:sldChg>
      <pc:sldChg chg="addSp delSp modSp mod modAnim">
        <pc:chgData name="Alicia Fernández Barrera" userId="08366156-27c0-4cd5-9758-3a8a56f35598" providerId="ADAL" clId="{DA0D0551-954B-4DC0-9315-1E5BCCDBCD6F}" dt="2025-12-02T08:20:33.880" v="795"/>
        <pc:sldMkLst>
          <pc:docMk/>
          <pc:sldMk cId="3424043231" sldId="276"/>
        </pc:sldMkLst>
        <pc:spChg chg="mod">
          <ac:chgData name="Alicia Fernández Barrera" userId="08366156-27c0-4cd5-9758-3a8a56f35598" providerId="ADAL" clId="{DA0D0551-954B-4DC0-9315-1E5BCCDBCD6F}" dt="2025-12-02T07:41:59.939" v="196" actId="14100"/>
          <ac:spMkLst>
            <pc:docMk/>
            <pc:sldMk cId="3424043231" sldId="276"/>
            <ac:spMk id="2" creationId="{19AB7420-2BEE-144C-BB77-74E8DF679097}"/>
          </ac:spMkLst>
        </pc:spChg>
        <pc:graphicFrameChg chg="modGraphic">
          <ac:chgData name="Alicia Fernández Barrera" userId="08366156-27c0-4cd5-9758-3a8a56f35598" providerId="ADAL" clId="{DA0D0551-954B-4DC0-9315-1E5BCCDBCD6F}" dt="2025-12-02T07:43:29.712" v="269" actId="20577"/>
          <ac:graphicFrameMkLst>
            <pc:docMk/>
            <pc:sldMk cId="3424043231" sldId="276"/>
            <ac:graphicFrameMk id="5" creationId="{FA27A4BD-8B77-4052-ACAE-A41D98ABCC4C}"/>
          </ac:graphicFrameMkLst>
        </pc:graphicFrameChg>
        <pc:picChg chg="del mod">
          <ac:chgData name="Alicia Fernández Barrera" userId="08366156-27c0-4cd5-9758-3a8a56f35598" providerId="ADAL" clId="{DA0D0551-954B-4DC0-9315-1E5BCCDBCD6F}" dt="2025-12-02T07:43:05.655" v="242" actId="478"/>
          <ac:picMkLst>
            <pc:docMk/>
            <pc:sldMk cId="3424043231" sldId="276"/>
            <ac:picMk id="3" creationId="{2C4417D3-4F54-38C1-1A6B-C6A069B7A60F}"/>
          </ac:picMkLst>
        </pc:picChg>
        <pc:picChg chg="add mod">
          <ac:chgData name="Alicia Fernández Barrera" userId="08366156-27c0-4cd5-9758-3a8a56f35598" providerId="ADAL" clId="{DA0D0551-954B-4DC0-9315-1E5BCCDBCD6F}" dt="2025-12-02T08:20:32.727" v="794" actId="1076"/>
          <ac:picMkLst>
            <pc:docMk/>
            <pc:sldMk cId="3424043231" sldId="276"/>
            <ac:picMk id="6" creationId="{C264CD5E-A283-CC60-CA26-DC8B1A5DFFA7}"/>
          </ac:picMkLst>
        </pc:picChg>
      </pc:sldChg>
      <pc:sldChg chg="addSp delSp modSp mod delAnim modAnim">
        <pc:chgData name="Alicia Fernández Barrera" userId="08366156-27c0-4cd5-9758-3a8a56f35598" providerId="ADAL" clId="{DA0D0551-954B-4DC0-9315-1E5BCCDBCD6F}" dt="2025-12-02T08:20:41.017" v="796"/>
        <pc:sldMkLst>
          <pc:docMk/>
          <pc:sldMk cId="618922228" sldId="279"/>
        </pc:sldMkLst>
        <pc:spChg chg="mod">
          <ac:chgData name="Alicia Fernández Barrera" userId="08366156-27c0-4cd5-9758-3a8a56f35598" providerId="ADAL" clId="{DA0D0551-954B-4DC0-9315-1E5BCCDBCD6F}" dt="2025-12-02T07:45:30.781" v="295" actId="1076"/>
          <ac:spMkLst>
            <pc:docMk/>
            <pc:sldMk cId="618922228" sldId="279"/>
            <ac:spMk id="2" creationId="{19AB7420-2BEE-144C-BB77-74E8DF679097}"/>
          </ac:spMkLst>
        </pc:spChg>
        <pc:graphicFrameChg chg="mod modGraphic">
          <ac:chgData name="Alicia Fernández Barrera" userId="08366156-27c0-4cd5-9758-3a8a56f35598" providerId="ADAL" clId="{DA0D0551-954B-4DC0-9315-1E5BCCDBCD6F}" dt="2025-12-02T07:45:26.522" v="294" actId="1076"/>
          <ac:graphicFrameMkLst>
            <pc:docMk/>
            <pc:sldMk cId="618922228" sldId="279"/>
            <ac:graphicFrameMk id="5" creationId="{FA27A4BD-8B77-4052-ACAE-A41D98ABCC4C}"/>
          </ac:graphicFrameMkLst>
        </pc:graphicFrameChg>
        <pc:picChg chg="del">
          <ac:chgData name="Alicia Fernández Barrera" userId="08366156-27c0-4cd5-9758-3a8a56f35598" providerId="ADAL" clId="{DA0D0551-954B-4DC0-9315-1E5BCCDBCD6F}" dt="2025-12-02T07:44:35.777" v="270" actId="478"/>
          <ac:picMkLst>
            <pc:docMk/>
            <pc:sldMk cId="618922228" sldId="279"/>
            <ac:picMk id="4" creationId="{4C285530-6979-5E53-A7C3-B09473F690BF}"/>
          </ac:picMkLst>
        </pc:picChg>
        <pc:picChg chg="add mod">
          <ac:chgData name="Alicia Fernández Barrera" userId="08366156-27c0-4cd5-9758-3a8a56f35598" providerId="ADAL" clId="{DA0D0551-954B-4DC0-9315-1E5BCCDBCD6F}" dt="2025-12-02T07:45:21.962" v="293" actId="1076"/>
          <ac:picMkLst>
            <pc:docMk/>
            <pc:sldMk cId="618922228" sldId="279"/>
            <ac:picMk id="6" creationId="{26EB5E79-D5C5-E803-D4F6-2E8311B90BF8}"/>
          </ac:picMkLst>
        </pc:picChg>
      </pc:sldChg>
      <pc:sldChg chg="addSp delSp modSp mod modAnim">
        <pc:chgData name="Alicia Fernández Barrera" userId="08366156-27c0-4cd5-9758-3a8a56f35598" providerId="ADAL" clId="{DA0D0551-954B-4DC0-9315-1E5BCCDBCD6F}" dt="2025-12-02T08:24:18.013" v="895"/>
        <pc:sldMkLst>
          <pc:docMk/>
          <pc:sldMk cId="3920750648" sldId="282"/>
        </pc:sldMkLst>
        <pc:spChg chg="mod">
          <ac:chgData name="Alicia Fernández Barrera" userId="08366156-27c0-4cd5-9758-3a8a56f35598" providerId="ADAL" clId="{DA0D0551-954B-4DC0-9315-1E5BCCDBCD6F}" dt="2025-12-02T08:18:33.522" v="729" actId="1076"/>
          <ac:spMkLst>
            <pc:docMk/>
            <pc:sldMk cId="3920750648" sldId="282"/>
            <ac:spMk id="2" creationId="{92044A26-FA18-C464-B0C9-D6738F7D207D}"/>
          </ac:spMkLst>
        </pc:spChg>
        <pc:spChg chg="mod">
          <ac:chgData name="Alicia Fernández Barrera" userId="08366156-27c0-4cd5-9758-3a8a56f35598" providerId="ADAL" clId="{DA0D0551-954B-4DC0-9315-1E5BCCDBCD6F}" dt="2025-12-02T08:18:52.141" v="776" actId="207"/>
          <ac:spMkLst>
            <pc:docMk/>
            <pc:sldMk cId="3920750648" sldId="282"/>
            <ac:spMk id="3" creationId="{4E5D7CAF-704B-1D8B-9148-D1A71282FC44}"/>
          </ac:spMkLst>
        </pc:spChg>
        <pc:picChg chg="del mod">
          <ac:chgData name="Alicia Fernández Barrera" userId="08366156-27c0-4cd5-9758-3a8a56f35598" providerId="ADAL" clId="{DA0D0551-954B-4DC0-9315-1E5BCCDBCD6F}" dt="2025-12-02T08:19:06.907" v="779" actId="478"/>
          <ac:picMkLst>
            <pc:docMk/>
            <pc:sldMk cId="3920750648" sldId="282"/>
            <ac:picMk id="4" creationId="{5FA69274-6AD2-3A3D-4D9D-D467473E03EA}"/>
          </ac:picMkLst>
        </pc:picChg>
        <pc:picChg chg="add mod">
          <ac:chgData name="Alicia Fernández Barrera" userId="08366156-27c0-4cd5-9758-3a8a56f35598" providerId="ADAL" clId="{DA0D0551-954B-4DC0-9315-1E5BCCDBCD6F}" dt="2025-12-02T08:19:15.743" v="786" actId="1076"/>
          <ac:picMkLst>
            <pc:docMk/>
            <pc:sldMk cId="3920750648" sldId="282"/>
            <ac:picMk id="5" creationId="{780C3FF9-B783-980A-6DF5-2B30CB2FD078}"/>
          </ac:picMkLst>
        </pc:picChg>
        <pc:picChg chg="del">
          <ac:chgData name="Alicia Fernández Barrera" userId="08366156-27c0-4cd5-9758-3a8a56f35598" providerId="ADAL" clId="{DA0D0551-954B-4DC0-9315-1E5BCCDBCD6F}" dt="2025-12-02T08:17:33.499" v="717" actId="478"/>
          <ac:picMkLst>
            <pc:docMk/>
            <pc:sldMk cId="3920750648" sldId="282"/>
            <ac:picMk id="6" creationId="{ACB6081A-E70F-AFCD-37AB-99020F992322}"/>
          </ac:picMkLst>
        </pc:picChg>
        <pc:picChg chg="mod">
          <ac:chgData name="Alicia Fernández Barrera" userId="08366156-27c0-4cd5-9758-3a8a56f35598" providerId="ADAL" clId="{DA0D0551-954B-4DC0-9315-1E5BCCDBCD6F}" dt="2025-12-02T08:19:17.064" v="787" actId="1076"/>
          <ac:picMkLst>
            <pc:docMk/>
            <pc:sldMk cId="3920750648" sldId="282"/>
            <ac:picMk id="1026" creationId="{973243FB-D310-6B99-B0BD-6428B9F43DCD}"/>
          </ac:picMkLst>
        </pc:picChg>
      </pc:sldChg>
      <pc:sldChg chg="modAnim">
        <pc:chgData name="Alicia Fernández Barrera" userId="08366156-27c0-4cd5-9758-3a8a56f35598" providerId="ADAL" clId="{DA0D0551-954B-4DC0-9315-1E5BCCDBCD6F}" dt="2025-12-02T08:21:23.113" v="803"/>
        <pc:sldMkLst>
          <pc:docMk/>
          <pc:sldMk cId="3914792501" sldId="283"/>
        </pc:sldMkLst>
      </pc:sldChg>
      <pc:sldChg chg="modAnim">
        <pc:chgData name="Alicia Fernández Barrera" userId="08366156-27c0-4cd5-9758-3a8a56f35598" providerId="ADAL" clId="{DA0D0551-954B-4DC0-9315-1E5BCCDBCD6F}" dt="2025-12-02T08:23:39.179" v="887"/>
        <pc:sldMkLst>
          <pc:docMk/>
          <pc:sldMk cId="1362533349" sldId="287"/>
        </pc:sldMkLst>
      </pc:sldChg>
      <pc:sldChg chg="modSp mod">
        <pc:chgData name="Alicia Fernández Barrera" userId="08366156-27c0-4cd5-9758-3a8a56f35598" providerId="ADAL" clId="{DA0D0551-954B-4DC0-9315-1E5BCCDBCD6F}" dt="2025-12-01T20:03:47.634" v="33" actId="20577"/>
        <pc:sldMkLst>
          <pc:docMk/>
          <pc:sldMk cId="2313971437" sldId="291"/>
        </pc:sldMkLst>
        <pc:spChg chg="mod">
          <ac:chgData name="Alicia Fernández Barrera" userId="08366156-27c0-4cd5-9758-3a8a56f35598" providerId="ADAL" clId="{DA0D0551-954B-4DC0-9315-1E5BCCDBCD6F}" dt="2025-12-01T20:03:47.634" v="33" actId="20577"/>
          <ac:spMkLst>
            <pc:docMk/>
            <pc:sldMk cId="2313971437" sldId="291"/>
            <ac:spMk id="4" creationId="{CBCCDD4B-A25E-2057-2AFE-7369FF7E6836}"/>
          </ac:spMkLst>
        </pc:spChg>
        <pc:picChg chg="mod">
          <ac:chgData name="Alicia Fernández Barrera" userId="08366156-27c0-4cd5-9758-3a8a56f35598" providerId="ADAL" clId="{DA0D0551-954B-4DC0-9315-1E5BCCDBCD6F}" dt="2025-12-01T20:03:44.007" v="32" actId="1076"/>
          <ac:picMkLst>
            <pc:docMk/>
            <pc:sldMk cId="2313971437" sldId="291"/>
            <ac:picMk id="8" creationId="{FCBC49C2-CCA9-962E-EC52-426A4C0AB147}"/>
          </ac:picMkLst>
        </pc:picChg>
      </pc:sldChg>
      <pc:sldChg chg="addSp delSp modSp mod delAnim modAnim">
        <pc:chgData name="Alicia Fernández Barrera" userId="08366156-27c0-4cd5-9758-3a8a56f35598" providerId="ADAL" clId="{DA0D0551-954B-4DC0-9315-1E5BCCDBCD6F}" dt="2025-12-01T20:02:22.219" v="31"/>
        <pc:sldMkLst>
          <pc:docMk/>
          <pc:sldMk cId="2916538633" sldId="295"/>
        </pc:sldMkLst>
        <pc:picChg chg="add mod">
          <ac:chgData name="Alicia Fernández Barrera" userId="08366156-27c0-4cd5-9758-3a8a56f35598" providerId="ADAL" clId="{DA0D0551-954B-4DC0-9315-1E5BCCDBCD6F}" dt="2025-12-01T20:02:12.253" v="26" actId="1076"/>
          <ac:picMkLst>
            <pc:docMk/>
            <pc:sldMk cId="2916538633" sldId="295"/>
            <ac:picMk id="4" creationId="{E2C2EABF-60E0-AB89-C8F4-44B510D994D5}"/>
          </ac:picMkLst>
        </pc:picChg>
        <pc:picChg chg="add mod">
          <ac:chgData name="Alicia Fernández Barrera" userId="08366156-27c0-4cd5-9758-3a8a56f35598" providerId="ADAL" clId="{DA0D0551-954B-4DC0-9315-1E5BCCDBCD6F}" dt="2025-12-01T20:02:20.808" v="30" actId="14100"/>
          <ac:picMkLst>
            <pc:docMk/>
            <pc:sldMk cId="2916538633" sldId="295"/>
            <ac:picMk id="6" creationId="{4692A76E-C0CC-FDE9-9909-FAF9905A4706}"/>
          </ac:picMkLst>
        </pc:picChg>
        <pc:picChg chg="del">
          <ac:chgData name="Alicia Fernández Barrera" userId="08366156-27c0-4cd5-9758-3a8a56f35598" providerId="ADAL" clId="{DA0D0551-954B-4DC0-9315-1E5BCCDBCD6F}" dt="2025-12-01T20:01:09.510" v="10" actId="478"/>
          <ac:picMkLst>
            <pc:docMk/>
            <pc:sldMk cId="2916538633" sldId="295"/>
            <ac:picMk id="7" creationId="{72DDD1A7-6042-7657-9B1C-739A6DD25D3C}"/>
          </ac:picMkLst>
        </pc:picChg>
        <pc:picChg chg="del">
          <ac:chgData name="Alicia Fernández Barrera" userId="08366156-27c0-4cd5-9758-3a8a56f35598" providerId="ADAL" clId="{DA0D0551-954B-4DC0-9315-1E5BCCDBCD6F}" dt="2025-12-01T20:01:08.282" v="8" actId="478"/>
          <ac:picMkLst>
            <pc:docMk/>
            <pc:sldMk cId="2916538633" sldId="295"/>
            <ac:picMk id="15" creationId="{C01E9C0F-0AC5-780E-54E6-481FB9548A5A}"/>
          </ac:picMkLst>
        </pc:picChg>
        <pc:picChg chg="del mod">
          <ac:chgData name="Alicia Fernández Barrera" userId="08366156-27c0-4cd5-9758-3a8a56f35598" providerId="ADAL" clId="{DA0D0551-954B-4DC0-9315-1E5BCCDBCD6F}" dt="2025-12-01T20:01:09.116" v="9" actId="478"/>
          <ac:picMkLst>
            <pc:docMk/>
            <pc:sldMk cId="2916538633" sldId="295"/>
            <ac:picMk id="17" creationId="{7C8B61D7-2D18-5973-F747-BC690CFEB744}"/>
          </ac:picMkLst>
        </pc:picChg>
      </pc:sldChg>
      <pc:sldChg chg="modAnim">
        <pc:chgData name="Alicia Fernández Barrera" userId="08366156-27c0-4cd5-9758-3a8a56f35598" providerId="ADAL" clId="{DA0D0551-954B-4DC0-9315-1E5BCCDBCD6F}" dt="2025-12-02T08:23:57.952" v="891"/>
        <pc:sldMkLst>
          <pc:docMk/>
          <pc:sldMk cId="669405960" sldId="296"/>
        </pc:sldMkLst>
      </pc:sldChg>
      <pc:sldChg chg="addSp delSp modSp mod delAnim modAnim">
        <pc:chgData name="Alicia Fernández Barrera" userId="08366156-27c0-4cd5-9758-3a8a56f35598" providerId="ADAL" clId="{DA0D0551-954B-4DC0-9315-1E5BCCDBCD6F}" dt="2025-12-02T08:23:04.434" v="882"/>
        <pc:sldMkLst>
          <pc:docMk/>
          <pc:sldMk cId="3720829617" sldId="297"/>
        </pc:sldMkLst>
        <pc:spChg chg="add mod">
          <ac:chgData name="Alicia Fernández Barrera" userId="08366156-27c0-4cd5-9758-3a8a56f35598" providerId="ADAL" clId="{DA0D0551-954B-4DC0-9315-1E5BCCDBCD6F}" dt="2025-12-02T08:22:56.366" v="881" actId="1076"/>
          <ac:spMkLst>
            <pc:docMk/>
            <pc:sldMk cId="3720829617" sldId="297"/>
            <ac:spMk id="3" creationId="{18F53D69-8100-33DD-7F9B-37B6133DCB03}"/>
          </ac:spMkLst>
        </pc:spChg>
        <pc:spChg chg="add del mod">
          <ac:chgData name="Alicia Fernández Barrera" userId="08366156-27c0-4cd5-9758-3a8a56f35598" providerId="ADAL" clId="{DA0D0551-954B-4DC0-9315-1E5BCCDBCD6F}" dt="2025-12-02T08:22:22.760" v="873" actId="478"/>
          <ac:spMkLst>
            <pc:docMk/>
            <pc:sldMk cId="3720829617" sldId="297"/>
            <ac:spMk id="4" creationId="{D176BC1B-9A8B-C3E0-60E5-1820E535531F}"/>
          </ac:spMkLst>
        </pc:spChg>
        <pc:spChg chg="add mod">
          <ac:chgData name="Alicia Fernández Barrera" userId="08366156-27c0-4cd5-9758-3a8a56f35598" providerId="ADAL" clId="{DA0D0551-954B-4DC0-9315-1E5BCCDBCD6F}" dt="2025-12-02T08:22:46.114" v="878" actId="1076"/>
          <ac:spMkLst>
            <pc:docMk/>
            <pc:sldMk cId="3720829617" sldId="297"/>
            <ac:spMk id="6" creationId="{BA7CFAE3-60F2-5192-F94A-3D7C71438ACF}"/>
          </ac:spMkLst>
        </pc:spChg>
        <pc:picChg chg="mod">
          <ac:chgData name="Alicia Fernández Barrera" userId="08366156-27c0-4cd5-9758-3a8a56f35598" providerId="ADAL" clId="{DA0D0551-954B-4DC0-9315-1E5BCCDBCD6F}" dt="2025-12-01T20:06:44.518" v="34" actId="1076"/>
          <ac:picMkLst>
            <pc:docMk/>
            <pc:sldMk cId="3720829617" sldId="297"/>
            <ac:picMk id="5" creationId="{D81C1404-2F08-C3CA-B537-515B58075C8B}"/>
          </ac:picMkLst>
        </pc:picChg>
      </pc:sldChg>
      <pc:sldChg chg="modAnim">
        <pc:chgData name="Alicia Fernández Barrera" userId="08366156-27c0-4cd5-9758-3a8a56f35598" providerId="ADAL" clId="{DA0D0551-954B-4DC0-9315-1E5BCCDBCD6F}" dt="2025-12-02T08:23:49.859" v="889"/>
        <pc:sldMkLst>
          <pc:docMk/>
          <pc:sldMk cId="2047202629" sldId="299"/>
        </pc:sldMkLst>
      </pc:sldChg>
      <pc:sldChg chg="modAnim">
        <pc:chgData name="Alicia Fernández Barrera" userId="08366156-27c0-4cd5-9758-3a8a56f35598" providerId="ADAL" clId="{DA0D0551-954B-4DC0-9315-1E5BCCDBCD6F}" dt="2025-12-02T08:23:52.394" v="890"/>
        <pc:sldMkLst>
          <pc:docMk/>
          <pc:sldMk cId="1912937680" sldId="300"/>
        </pc:sldMkLst>
      </pc:sldChg>
      <pc:sldChg chg="modSp mod modAnim">
        <pc:chgData name="Alicia Fernández Barrera" userId="08366156-27c0-4cd5-9758-3a8a56f35598" providerId="ADAL" clId="{DA0D0551-954B-4DC0-9315-1E5BCCDBCD6F}" dt="2025-12-02T08:24:05.287" v="894"/>
        <pc:sldMkLst>
          <pc:docMk/>
          <pc:sldMk cId="2100848540" sldId="301"/>
        </pc:sldMkLst>
        <pc:picChg chg="mod">
          <ac:chgData name="Alicia Fernández Barrera" userId="08366156-27c0-4cd5-9758-3a8a56f35598" providerId="ADAL" clId="{DA0D0551-954B-4DC0-9315-1E5BCCDBCD6F}" dt="2025-12-02T08:24:04.154" v="893" actId="1076"/>
          <ac:picMkLst>
            <pc:docMk/>
            <pc:sldMk cId="2100848540" sldId="301"/>
            <ac:picMk id="5" creationId="{F146065A-CA09-65E4-DC5A-F11F65F74BF8}"/>
          </ac:picMkLst>
        </pc:picChg>
      </pc:sldChg>
      <pc:sldChg chg="addSp delSp modSp new mod setBg modAnim">
        <pc:chgData name="Alicia Fernández Barrera" userId="08366156-27c0-4cd5-9758-3a8a56f35598" providerId="ADAL" clId="{DA0D0551-954B-4DC0-9315-1E5BCCDBCD6F}" dt="2025-12-02T08:20:50.488" v="798"/>
        <pc:sldMkLst>
          <pc:docMk/>
          <pc:sldMk cId="990363775" sldId="302"/>
        </pc:sldMkLst>
        <pc:spChg chg="mod">
          <ac:chgData name="Alicia Fernández Barrera" userId="08366156-27c0-4cd5-9758-3a8a56f35598" providerId="ADAL" clId="{DA0D0551-954B-4DC0-9315-1E5BCCDBCD6F}" dt="2025-12-02T07:47:24.883" v="329" actId="26606"/>
          <ac:spMkLst>
            <pc:docMk/>
            <pc:sldMk cId="990363775" sldId="302"/>
            <ac:spMk id="2" creationId="{5403E4FC-2758-EE35-9230-C95F0374A34E}"/>
          </ac:spMkLst>
        </pc:spChg>
        <pc:spChg chg="add del mod">
          <ac:chgData name="Alicia Fernández Barrera" userId="08366156-27c0-4cd5-9758-3a8a56f35598" providerId="ADAL" clId="{DA0D0551-954B-4DC0-9315-1E5BCCDBCD6F}" dt="2025-12-02T07:47:24.883" v="329" actId="26606"/>
          <ac:spMkLst>
            <pc:docMk/>
            <pc:sldMk cId="990363775" sldId="302"/>
            <ac:spMk id="3" creationId="{CF2CE9F5-D572-6078-8E53-BE2F357AB326}"/>
          </ac:spMkLst>
        </pc:spChg>
        <pc:spChg chg="add">
          <ac:chgData name="Alicia Fernández Barrera" userId="08366156-27c0-4cd5-9758-3a8a56f35598" providerId="ADAL" clId="{DA0D0551-954B-4DC0-9315-1E5BCCDBCD6F}" dt="2025-12-02T07:47:24.883" v="329" actId="26606"/>
          <ac:spMkLst>
            <pc:docMk/>
            <pc:sldMk cId="990363775" sldId="302"/>
            <ac:spMk id="8" creationId="{C5176844-69C3-4F79-BE38-EA5BDDF4FEA4}"/>
          </ac:spMkLst>
        </pc:spChg>
        <pc:spChg chg="add del">
          <ac:chgData name="Alicia Fernández Barrera" userId="08366156-27c0-4cd5-9758-3a8a56f35598" providerId="ADAL" clId="{DA0D0551-954B-4DC0-9315-1E5BCCDBCD6F}" dt="2025-12-02T07:47:16.348" v="324" actId="26606"/>
          <ac:spMkLst>
            <pc:docMk/>
            <pc:sldMk cId="990363775" sldId="302"/>
            <ac:spMk id="9" creationId="{C5176844-69C3-4F79-BE38-EA5BDDF4FEA4}"/>
          </ac:spMkLst>
        </pc:spChg>
        <pc:spChg chg="add">
          <ac:chgData name="Alicia Fernández Barrera" userId="08366156-27c0-4cd5-9758-3a8a56f35598" providerId="ADAL" clId="{DA0D0551-954B-4DC0-9315-1E5BCCDBCD6F}" dt="2025-12-02T07:47:24.883" v="329" actId="26606"/>
          <ac:spMkLst>
            <pc:docMk/>
            <pc:sldMk cId="990363775" sldId="302"/>
            <ac:spMk id="10" creationId="{1CF1AAE4-D0BC-430F-A613-7BBAAECA0C2D}"/>
          </ac:spMkLst>
        </pc:spChg>
        <pc:spChg chg="add del">
          <ac:chgData name="Alicia Fernández Barrera" userId="08366156-27c0-4cd5-9758-3a8a56f35598" providerId="ADAL" clId="{DA0D0551-954B-4DC0-9315-1E5BCCDBCD6F}" dt="2025-12-02T07:47:16.348" v="324" actId="26606"/>
          <ac:spMkLst>
            <pc:docMk/>
            <pc:sldMk cId="990363775" sldId="302"/>
            <ac:spMk id="11" creationId="{41113FF5-9B84-4A89-BF52-EA3C7E01AA3B}"/>
          </ac:spMkLst>
        </pc:spChg>
        <pc:spChg chg="add">
          <ac:chgData name="Alicia Fernández Barrera" userId="08366156-27c0-4cd5-9758-3a8a56f35598" providerId="ADAL" clId="{DA0D0551-954B-4DC0-9315-1E5BCCDBCD6F}" dt="2025-12-02T07:47:24.883" v="329" actId="26606"/>
          <ac:spMkLst>
            <pc:docMk/>
            <pc:sldMk cId="990363775" sldId="302"/>
            <ac:spMk id="12" creationId="{A101E513-AF74-4E9D-A31F-99664250722D}"/>
          </ac:spMkLst>
        </pc:spChg>
        <pc:spChg chg="add del">
          <ac:chgData name="Alicia Fernández Barrera" userId="08366156-27c0-4cd5-9758-3a8a56f35598" providerId="ADAL" clId="{DA0D0551-954B-4DC0-9315-1E5BCCDBCD6F}" dt="2025-12-02T07:47:16.348" v="324" actId="26606"/>
          <ac:spMkLst>
            <pc:docMk/>
            <pc:sldMk cId="990363775" sldId="302"/>
            <ac:spMk id="13" creationId="{A101E513-AF74-4E9D-A31F-99664250722D}"/>
          </ac:spMkLst>
        </pc:spChg>
        <pc:spChg chg="add del">
          <ac:chgData name="Alicia Fernández Barrera" userId="08366156-27c0-4cd5-9758-3a8a56f35598" providerId="ADAL" clId="{DA0D0551-954B-4DC0-9315-1E5BCCDBCD6F}" dt="2025-12-02T07:47:21.350" v="326" actId="26606"/>
          <ac:spMkLst>
            <pc:docMk/>
            <pc:sldMk cId="990363775" sldId="302"/>
            <ac:spMk id="15" creationId="{A101E513-AF74-4E9D-A31F-99664250722D}"/>
          </ac:spMkLst>
        </pc:spChg>
        <pc:spChg chg="add del">
          <ac:chgData name="Alicia Fernández Barrera" userId="08366156-27c0-4cd5-9758-3a8a56f35598" providerId="ADAL" clId="{DA0D0551-954B-4DC0-9315-1E5BCCDBCD6F}" dt="2025-12-02T07:47:21.350" v="326" actId="26606"/>
          <ac:spMkLst>
            <pc:docMk/>
            <pc:sldMk cId="990363775" sldId="302"/>
            <ac:spMk id="16" creationId="{C5176844-69C3-4F79-BE38-EA5BDDF4FEA4}"/>
          </ac:spMkLst>
        </pc:spChg>
        <pc:spChg chg="add del">
          <ac:chgData name="Alicia Fernández Barrera" userId="08366156-27c0-4cd5-9758-3a8a56f35598" providerId="ADAL" clId="{DA0D0551-954B-4DC0-9315-1E5BCCDBCD6F}" dt="2025-12-02T07:47:21.350" v="326" actId="26606"/>
          <ac:spMkLst>
            <pc:docMk/>
            <pc:sldMk cId="990363775" sldId="302"/>
            <ac:spMk id="18" creationId="{7BB25A96-E96A-4D45-AA98-5275E81FAC84}"/>
          </ac:spMkLst>
        </pc:spChg>
        <pc:spChg chg="add mod">
          <ac:chgData name="Alicia Fernández Barrera" userId="08366156-27c0-4cd5-9758-3a8a56f35598" providerId="ADAL" clId="{DA0D0551-954B-4DC0-9315-1E5BCCDBCD6F}" dt="2025-12-02T07:48:14.921" v="344" actId="113"/>
          <ac:spMkLst>
            <pc:docMk/>
            <pc:sldMk cId="990363775" sldId="302"/>
            <ac:spMk id="23" creationId="{CF2CE9F5-D572-6078-8E53-BE2F357AB326}"/>
          </ac:spMkLst>
        </pc:spChg>
        <pc:graphicFrameChg chg="add del">
          <ac:chgData name="Alicia Fernández Barrera" userId="08366156-27c0-4cd5-9758-3a8a56f35598" providerId="ADAL" clId="{DA0D0551-954B-4DC0-9315-1E5BCCDBCD6F}" dt="2025-12-02T07:47:16.348" v="324" actId="26606"/>
          <ac:graphicFrameMkLst>
            <pc:docMk/>
            <pc:sldMk cId="990363775" sldId="302"/>
            <ac:graphicFrameMk id="5" creationId="{90375597-ABD4-D12F-E480-6CB9DEA1A01B}"/>
          </ac:graphicFrameMkLst>
        </pc:graphicFrameChg>
        <pc:graphicFrameChg chg="add del">
          <ac:chgData name="Alicia Fernández Barrera" userId="08366156-27c0-4cd5-9758-3a8a56f35598" providerId="ADAL" clId="{DA0D0551-954B-4DC0-9315-1E5BCCDBCD6F}" dt="2025-12-02T07:47:21.350" v="326" actId="26606"/>
          <ac:graphicFrameMkLst>
            <pc:docMk/>
            <pc:sldMk cId="990363775" sldId="302"/>
            <ac:graphicFrameMk id="19" creationId="{3BCAA894-8C6F-1D7A-B1AE-FD969EAA43D4}"/>
          </ac:graphicFrameMkLst>
        </pc:graphicFrameChg>
        <pc:graphicFrameChg chg="add del">
          <ac:chgData name="Alicia Fernández Barrera" userId="08366156-27c0-4cd5-9758-3a8a56f35598" providerId="ADAL" clId="{DA0D0551-954B-4DC0-9315-1E5BCCDBCD6F}" dt="2025-12-02T07:47:24.867" v="328" actId="26606"/>
          <ac:graphicFrameMkLst>
            <pc:docMk/>
            <pc:sldMk cId="990363775" sldId="302"/>
            <ac:graphicFrameMk id="21" creationId="{C4B4E6C7-8A1E-A6FA-EE7E-45CE088D96A6}"/>
          </ac:graphicFrameMkLst>
        </pc:graphicFrameChg>
        <pc:cxnChg chg="add del">
          <ac:chgData name="Alicia Fernández Barrera" userId="08366156-27c0-4cd5-9758-3a8a56f35598" providerId="ADAL" clId="{DA0D0551-954B-4DC0-9315-1E5BCCDBCD6F}" dt="2025-12-02T07:47:21.350" v="326" actId="26606"/>
          <ac:cxnSpMkLst>
            <pc:docMk/>
            <pc:sldMk cId="990363775" sldId="302"/>
            <ac:cxnSpMk id="17" creationId="{33862825-C012-4895-A17E-F3D1F62D89DD}"/>
          </ac:cxnSpMkLst>
        </pc:cxnChg>
      </pc:sldChg>
      <pc:sldChg chg="addSp modSp new del mod setBg">
        <pc:chgData name="Alicia Fernández Barrera" userId="08366156-27c0-4cd5-9758-3a8a56f35598" providerId="ADAL" clId="{DA0D0551-954B-4DC0-9315-1E5BCCDBCD6F}" dt="2025-12-02T07:51:22.540" v="377" actId="47"/>
        <pc:sldMkLst>
          <pc:docMk/>
          <pc:sldMk cId="583253345" sldId="303"/>
        </pc:sldMkLst>
        <pc:spChg chg="mod">
          <ac:chgData name="Alicia Fernández Barrera" userId="08366156-27c0-4cd5-9758-3a8a56f35598" providerId="ADAL" clId="{DA0D0551-954B-4DC0-9315-1E5BCCDBCD6F}" dt="2025-12-02T07:49:28.172" v="363" actId="26606"/>
          <ac:spMkLst>
            <pc:docMk/>
            <pc:sldMk cId="583253345" sldId="303"/>
            <ac:spMk id="2" creationId="{6F705BAD-02B7-0FFA-E40F-5442628AE7D3}"/>
          </ac:spMkLst>
        </pc:spChg>
        <pc:spChg chg="mod">
          <ac:chgData name="Alicia Fernández Barrera" userId="08366156-27c0-4cd5-9758-3a8a56f35598" providerId="ADAL" clId="{DA0D0551-954B-4DC0-9315-1E5BCCDBCD6F}" dt="2025-12-02T07:49:51.401" v="371" actId="20577"/>
          <ac:spMkLst>
            <pc:docMk/>
            <pc:sldMk cId="583253345" sldId="303"/>
            <ac:spMk id="3" creationId="{7D09EBE0-2783-FCD4-4059-821B42462D91}"/>
          </ac:spMkLst>
        </pc:spChg>
        <pc:spChg chg="add">
          <ac:chgData name="Alicia Fernández Barrera" userId="08366156-27c0-4cd5-9758-3a8a56f35598" providerId="ADAL" clId="{DA0D0551-954B-4DC0-9315-1E5BCCDBCD6F}" dt="2025-12-02T07:49:28.172" v="363" actId="26606"/>
          <ac:spMkLst>
            <pc:docMk/>
            <pc:sldMk cId="583253345" sldId="303"/>
            <ac:spMk id="8" creationId="{C5176844-69C3-4F79-BE38-EA5BDDF4FEA4}"/>
          </ac:spMkLst>
        </pc:spChg>
        <pc:spChg chg="add">
          <ac:chgData name="Alicia Fernández Barrera" userId="08366156-27c0-4cd5-9758-3a8a56f35598" providerId="ADAL" clId="{DA0D0551-954B-4DC0-9315-1E5BCCDBCD6F}" dt="2025-12-02T07:49:28.172" v="363" actId="26606"/>
          <ac:spMkLst>
            <pc:docMk/>
            <pc:sldMk cId="583253345" sldId="303"/>
            <ac:spMk id="10" creationId="{1CF1AAE4-D0BC-430F-A613-7BBAAECA0C2D}"/>
          </ac:spMkLst>
        </pc:spChg>
        <pc:spChg chg="add">
          <ac:chgData name="Alicia Fernández Barrera" userId="08366156-27c0-4cd5-9758-3a8a56f35598" providerId="ADAL" clId="{DA0D0551-954B-4DC0-9315-1E5BCCDBCD6F}" dt="2025-12-02T07:49:28.172" v="363" actId="26606"/>
          <ac:spMkLst>
            <pc:docMk/>
            <pc:sldMk cId="583253345" sldId="303"/>
            <ac:spMk id="12" creationId="{A101E513-AF74-4E9D-A31F-99664250722D}"/>
          </ac:spMkLst>
        </pc:spChg>
      </pc:sldChg>
      <pc:sldChg chg="new del">
        <pc:chgData name="Alicia Fernández Barrera" userId="08366156-27c0-4cd5-9758-3a8a56f35598" providerId="ADAL" clId="{DA0D0551-954B-4DC0-9315-1E5BCCDBCD6F}" dt="2025-12-02T08:19:41.660" v="791" actId="47"/>
        <pc:sldMkLst>
          <pc:docMk/>
          <pc:sldMk cId="2024020535" sldId="303"/>
        </pc:sldMkLst>
      </pc:sldChg>
      <pc:sldChg chg="delSp add setBg delDesignElem">
        <pc:chgData name="Alicia Fernández Barrera" userId="08366156-27c0-4cd5-9758-3a8a56f35598" providerId="ADAL" clId="{DA0D0551-954B-4DC0-9315-1E5BCCDBCD6F}" dt="2025-12-02T08:19:40.383" v="790"/>
        <pc:sldMkLst>
          <pc:docMk/>
          <pc:sldMk cId="904328953" sldId="304"/>
        </pc:sldMkLst>
        <pc:spChg chg="del">
          <ac:chgData name="Alicia Fernández Barrera" userId="08366156-27c0-4cd5-9758-3a8a56f35598" providerId="ADAL" clId="{DA0D0551-954B-4DC0-9315-1E5BCCDBCD6F}" dt="2025-12-02T08:19:40.383" v="790"/>
          <ac:spMkLst>
            <pc:docMk/>
            <pc:sldMk cId="904328953" sldId="304"/>
            <ac:spMk id="40" creationId="{14818BAD-7D09-F06B-6B1D-2B8B0419FD0E}"/>
          </ac:spMkLst>
        </pc:spChg>
        <pc:spChg chg="del">
          <ac:chgData name="Alicia Fernández Barrera" userId="08366156-27c0-4cd5-9758-3a8a56f35598" providerId="ADAL" clId="{DA0D0551-954B-4DC0-9315-1E5BCCDBCD6F}" dt="2025-12-02T08:19:40.383" v="790"/>
          <ac:spMkLst>
            <pc:docMk/>
            <pc:sldMk cId="904328953" sldId="304"/>
            <ac:spMk id="42" creationId="{C1E9944D-95D7-B449-912B-0870E2C2F32A}"/>
          </ac:spMkLst>
        </pc:spChg>
      </pc:sldChg>
    </pc:docChg>
  </pc:docChgLst>
</pc:chgInfo>
</file>

<file path=ppt/diagrams/_rels/data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hyperlink" Target="https://airei.apps.uclm.es/" TargetMode="Externa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airei.apps.uclm.es/" TargetMode="External"/><Relationship Id="rId7" Type="http://schemas.openxmlformats.org/officeDocument/2006/relationships/image" Target="../media/image26.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F49E5A-B20E-49F0-BD82-BBC2D139E3F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0898DA6-3431-4694-B443-233DBE4A332C}">
      <dgm:prSet custT="1"/>
      <dgm:spPr/>
      <dgm:t>
        <a:bodyPr/>
        <a:lstStyle/>
        <a:p>
          <a:r>
            <a:rPr lang="es-ES" sz="2400"/>
            <a:t>Aprender idiomas </a:t>
          </a:r>
          <a:endParaRPr lang="en-US" sz="2400"/>
        </a:p>
      </dgm:t>
    </dgm:pt>
    <dgm:pt modelId="{129F162E-F58A-4459-8276-AE08DC203499}" type="parTrans" cxnId="{382F8692-3697-4AAC-968B-BC57C9D9B60D}">
      <dgm:prSet/>
      <dgm:spPr/>
      <dgm:t>
        <a:bodyPr/>
        <a:lstStyle/>
        <a:p>
          <a:endParaRPr lang="en-US" sz="2000"/>
        </a:p>
      </dgm:t>
    </dgm:pt>
    <dgm:pt modelId="{AB798091-CEF6-47C4-97D2-34A1BB42682A}" type="sibTrans" cxnId="{382F8692-3697-4AAC-968B-BC57C9D9B60D}">
      <dgm:prSet/>
      <dgm:spPr/>
      <dgm:t>
        <a:bodyPr/>
        <a:lstStyle/>
        <a:p>
          <a:endParaRPr lang="en-US" sz="2000"/>
        </a:p>
      </dgm:t>
    </dgm:pt>
    <dgm:pt modelId="{F55C69FF-29A6-43FC-A407-3DFDBCCFC67B}">
      <dgm:prSet custT="1"/>
      <dgm:spPr/>
      <dgm:t>
        <a:bodyPr/>
        <a:lstStyle/>
        <a:p>
          <a:r>
            <a:rPr lang="es-ES" sz="2400"/>
            <a:t>Conocer otras culturas </a:t>
          </a:r>
          <a:endParaRPr lang="en-US" sz="2400"/>
        </a:p>
      </dgm:t>
    </dgm:pt>
    <dgm:pt modelId="{ED09A812-4226-4772-AF65-8F6ED40E3D73}" type="parTrans" cxnId="{081B9E2B-F852-4401-A7A4-75789A532683}">
      <dgm:prSet/>
      <dgm:spPr/>
      <dgm:t>
        <a:bodyPr/>
        <a:lstStyle/>
        <a:p>
          <a:endParaRPr lang="en-US" sz="2000"/>
        </a:p>
      </dgm:t>
    </dgm:pt>
    <dgm:pt modelId="{13E70AE7-22DB-4A76-9B99-0735CB36D0BB}" type="sibTrans" cxnId="{081B9E2B-F852-4401-A7A4-75789A532683}">
      <dgm:prSet/>
      <dgm:spPr/>
      <dgm:t>
        <a:bodyPr/>
        <a:lstStyle/>
        <a:p>
          <a:endParaRPr lang="en-US" sz="2000"/>
        </a:p>
      </dgm:t>
    </dgm:pt>
    <dgm:pt modelId="{57EA77DC-FE96-4CA4-B39C-F494A145F500}">
      <dgm:prSet custT="1"/>
      <dgm:spPr/>
      <dgm:t>
        <a:bodyPr/>
        <a:lstStyle/>
        <a:p>
          <a:r>
            <a:rPr lang="es-ES" sz="2400"/>
            <a:t>Enriquecimiento personal y académico </a:t>
          </a:r>
          <a:endParaRPr lang="en-US" sz="2400"/>
        </a:p>
      </dgm:t>
    </dgm:pt>
    <dgm:pt modelId="{22801AC5-F69B-4461-B435-80EAC75E5089}" type="parTrans" cxnId="{EDAEA8DD-FF76-4D09-BDD1-339E1CBE7992}">
      <dgm:prSet/>
      <dgm:spPr/>
      <dgm:t>
        <a:bodyPr/>
        <a:lstStyle/>
        <a:p>
          <a:endParaRPr lang="en-US" sz="2000"/>
        </a:p>
      </dgm:t>
    </dgm:pt>
    <dgm:pt modelId="{0FEF0486-2991-4429-AB8A-A611C036CC63}" type="sibTrans" cxnId="{EDAEA8DD-FF76-4D09-BDD1-339E1CBE7992}">
      <dgm:prSet/>
      <dgm:spPr/>
      <dgm:t>
        <a:bodyPr/>
        <a:lstStyle/>
        <a:p>
          <a:endParaRPr lang="en-US" sz="2000"/>
        </a:p>
      </dgm:t>
    </dgm:pt>
    <dgm:pt modelId="{1C37EDD4-FE73-4926-ADE4-61A458FBCDD5}">
      <dgm:prSet custT="1"/>
      <dgm:spPr/>
      <dgm:t>
        <a:bodyPr/>
        <a:lstStyle/>
        <a:p>
          <a:r>
            <a:rPr lang="en-US" sz="2400"/>
            <a:t>Más </a:t>
          </a:r>
          <a:r>
            <a:rPr lang="en-US" sz="2400" err="1"/>
            <a:t>puertas</a:t>
          </a:r>
          <a:r>
            <a:rPr lang="en-US" sz="2400"/>
            <a:t> </a:t>
          </a:r>
          <a:r>
            <a:rPr lang="en-US" sz="2400" err="1"/>
            <a:t>abiertas</a:t>
          </a:r>
          <a:r>
            <a:rPr lang="en-US" sz="2400"/>
            <a:t> al </a:t>
          </a:r>
          <a:r>
            <a:rPr lang="en-US" sz="2400" err="1"/>
            <a:t>mundo</a:t>
          </a:r>
          <a:r>
            <a:rPr lang="en-US" sz="2400"/>
            <a:t> </a:t>
          </a:r>
          <a:r>
            <a:rPr lang="en-US" sz="2400" err="1"/>
            <a:t>laboral</a:t>
          </a:r>
          <a:r>
            <a:rPr lang="en-US" sz="2400"/>
            <a:t>. </a:t>
          </a:r>
        </a:p>
      </dgm:t>
    </dgm:pt>
    <dgm:pt modelId="{4EA85273-5CE3-4555-B39A-2B707B2BAC11}" type="parTrans" cxnId="{48660F4E-D43B-49EF-8D45-67A3AAA6608F}">
      <dgm:prSet/>
      <dgm:spPr/>
      <dgm:t>
        <a:bodyPr/>
        <a:lstStyle/>
        <a:p>
          <a:endParaRPr lang="en-US" sz="2000"/>
        </a:p>
      </dgm:t>
    </dgm:pt>
    <dgm:pt modelId="{8276FE51-FBBF-4EF7-872A-8B3EDFB82590}" type="sibTrans" cxnId="{48660F4E-D43B-49EF-8D45-67A3AAA6608F}">
      <dgm:prSet/>
      <dgm:spPr/>
      <dgm:t>
        <a:bodyPr/>
        <a:lstStyle/>
        <a:p>
          <a:endParaRPr lang="en-US" sz="2000"/>
        </a:p>
      </dgm:t>
    </dgm:pt>
    <dgm:pt modelId="{C6549088-3D3E-4C4F-9162-D6981CB21ACE}">
      <dgm:prSet custT="1"/>
      <dgm:spPr/>
      <dgm:t>
        <a:bodyPr/>
        <a:lstStyle/>
        <a:p>
          <a:r>
            <a:rPr lang="es-ES" sz="2400"/>
            <a:t>Desarrollar habilidades multiculturales y competencias internacionales.</a:t>
          </a:r>
          <a:endParaRPr lang="en-US" sz="2400"/>
        </a:p>
      </dgm:t>
    </dgm:pt>
    <dgm:pt modelId="{D8CCB165-54DE-6441-9BCD-7572234AB1EC}" type="parTrans" cxnId="{5ADACED6-A451-CF47-AC42-C4113F75A3A8}">
      <dgm:prSet/>
      <dgm:spPr/>
      <dgm:t>
        <a:bodyPr/>
        <a:lstStyle/>
        <a:p>
          <a:endParaRPr lang="es-ES" sz="2000"/>
        </a:p>
      </dgm:t>
    </dgm:pt>
    <dgm:pt modelId="{A77BB3EE-A1F1-5540-8269-C9072D8CC67B}" type="sibTrans" cxnId="{5ADACED6-A451-CF47-AC42-C4113F75A3A8}">
      <dgm:prSet/>
      <dgm:spPr/>
      <dgm:t>
        <a:bodyPr/>
        <a:lstStyle/>
        <a:p>
          <a:endParaRPr lang="es-ES" sz="2000"/>
        </a:p>
      </dgm:t>
    </dgm:pt>
    <dgm:pt modelId="{AD711D87-02F9-574F-9836-C792F90B6B48}" type="pres">
      <dgm:prSet presAssocID="{6BF49E5A-B20E-49F0-BD82-BBC2D139E3FC}" presName="linear" presStyleCnt="0">
        <dgm:presLayoutVars>
          <dgm:animLvl val="lvl"/>
          <dgm:resizeHandles val="exact"/>
        </dgm:presLayoutVars>
      </dgm:prSet>
      <dgm:spPr/>
    </dgm:pt>
    <dgm:pt modelId="{5378AFA9-BE86-4940-993D-57DF088AB79F}" type="pres">
      <dgm:prSet presAssocID="{C6549088-3D3E-4C4F-9162-D6981CB21ACE}" presName="parentText" presStyleLbl="node1" presStyleIdx="0" presStyleCnt="5">
        <dgm:presLayoutVars>
          <dgm:chMax val="0"/>
          <dgm:bulletEnabled val="1"/>
        </dgm:presLayoutVars>
      </dgm:prSet>
      <dgm:spPr/>
    </dgm:pt>
    <dgm:pt modelId="{61D5EED2-7AD3-8342-AA4D-673987257597}" type="pres">
      <dgm:prSet presAssocID="{A77BB3EE-A1F1-5540-8269-C9072D8CC67B}" presName="spacer" presStyleCnt="0"/>
      <dgm:spPr/>
    </dgm:pt>
    <dgm:pt modelId="{9C6D87F3-F497-F14C-A1E1-1B20413D8D2E}" type="pres">
      <dgm:prSet presAssocID="{B0898DA6-3431-4694-B443-233DBE4A332C}" presName="parentText" presStyleLbl="node1" presStyleIdx="1" presStyleCnt="5">
        <dgm:presLayoutVars>
          <dgm:chMax val="0"/>
          <dgm:bulletEnabled val="1"/>
        </dgm:presLayoutVars>
      </dgm:prSet>
      <dgm:spPr/>
    </dgm:pt>
    <dgm:pt modelId="{0D9FF6F1-8D2F-A14A-BFF8-5A43F50155D1}" type="pres">
      <dgm:prSet presAssocID="{AB798091-CEF6-47C4-97D2-34A1BB42682A}" presName="spacer" presStyleCnt="0"/>
      <dgm:spPr/>
    </dgm:pt>
    <dgm:pt modelId="{5DB40796-93FE-1B48-90EE-79528DA92B97}" type="pres">
      <dgm:prSet presAssocID="{F55C69FF-29A6-43FC-A407-3DFDBCCFC67B}" presName="parentText" presStyleLbl="node1" presStyleIdx="2" presStyleCnt="5">
        <dgm:presLayoutVars>
          <dgm:chMax val="0"/>
          <dgm:bulletEnabled val="1"/>
        </dgm:presLayoutVars>
      </dgm:prSet>
      <dgm:spPr/>
    </dgm:pt>
    <dgm:pt modelId="{EF128C70-90DB-4449-8DE2-A353CDDE625F}" type="pres">
      <dgm:prSet presAssocID="{13E70AE7-22DB-4A76-9B99-0735CB36D0BB}" presName="spacer" presStyleCnt="0"/>
      <dgm:spPr/>
    </dgm:pt>
    <dgm:pt modelId="{0C5D96FF-0845-C249-A940-CE5626E9C6B9}" type="pres">
      <dgm:prSet presAssocID="{57EA77DC-FE96-4CA4-B39C-F494A145F500}" presName="parentText" presStyleLbl="node1" presStyleIdx="3" presStyleCnt="5">
        <dgm:presLayoutVars>
          <dgm:chMax val="0"/>
          <dgm:bulletEnabled val="1"/>
        </dgm:presLayoutVars>
      </dgm:prSet>
      <dgm:spPr/>
    </dgm:pt>
    <dgm:pt modelId="{E8005149-2E89-2B46-B525-736F6C3668F3}" type="pres">
      <dgm:prSet presAssocID="{0FEF0486-2991-4429-AB8A-A611C036CC63}" presName="spacer" presStyleCnt="0"/>
      <dgm:spPr/>
    </dgm:pt>
    <dgm:pt modelId="{62FA4BFA-E175-D24C-AEC3-B0E735669615}" type="pres">
      <dgm:prSet presAssocID="{1C37EDD4-FE73-4926-ADE4-61A458FBCDD5}" presName="parentText" presStyleLbl="node1" presStyleIdx="4" presStyleCnt="5">
        <dgm:presLayoutVars>
          <dgm:chMax val="0"/>
          <dgm:bulletEnabled val="1"/>
        </dgm:presLayoutVars>
      </dgm:prSet>
      <dgm:spPr/>
    </dgm:pt>
  </dgm:ptLst>
  <dgm:cxnLst>
    <dgm:cxn modelId="{081B9E2B-F852-4401-A7A4-75789A532683}" srcId="{6BF49E5A-B20E-49F0-BD82-BBC2D139E3FC}" destId="{F55C69FF-29A6-43FC-A407-3DFDBCCFC67B}" srcOrd="2" destOrd="0" parTransId="{ED09A812-4226-4772-AF65-8F6ED40E3D73}" sibTransId="{13E70AE7-22DB-4A76-9B99-0735CB36D0BB}"/>
    <dgm:cxn modelId="{81F2174A-F6E1-7D42-AE7A-11091F09D2CB}" type="presOf" srcId="{6BF49E5A-B20E-49F0-BD82-BBC2D139E3FC}" destId="{AD711D87-02F9-574F-9836-C792F90B6B48}" srcOrd="0" destOrd="0" presId="urn:microsoft.com/office/officeart/2005/8/layout/vList2"/>
    <dgm:cxn modelId="{DFD38A6A-4CED-F24F-926E-515908267A9F}" type="presOf" srcId="{C6549088-3D3E-4C4F-9162-D6981CB21ACE}" destId="{5378AFA9-BE86-4940-993D-57DF088AB79F}" srcOrd="0" destOrd="0" presId="urn:microsoft.com/office/officeart/2005/8/layout/vList2"/>
    <dgm:cxn modelId="{48660F4E-D43B-49EF-8D45-67A3AAA6608F}" srcId="{6BF49E5A-B20E-49F0-BD82-BBC2D139E3FC}" destId="{1C37EDD4-FE73-4926-ADE4-61A458FBCDD5}" srcOrd="4" destOrd="0" parTransId="{4EA85273-5CE3-4555-B39A-2B707B2BAC11}" sibTransId="{8276FE51-FBBF-4EF7-872A-8B3EDFB82590}"/>
    <dgm:cxn modelId="{3EABB675-3FEB-F041-AEF9-352ABC07DDC3}" type="presOf" srcId="{B0898DA6-3431-4694-B443-233DBE4A332C}" destId="{9C6D87F3-F497-F14C-A1E1-1B20413D8D2E}" srcOrd="0" destOrd="0" presId="urn:microsoft.com/office/officeart/2005/8/layout/vList2"/>
    <dgm:cxn modelId="{382F8692-3697-4AAC-968B-BC57C9D9B60D}" srcId="{6BF49E5A-B20E-49F0-BD82-BBC2D139E3FC}" destId="{B0898DA6-3431-4694-B443-233DBE4A332C}" srcOrd="1" destOrd="0" parTransId="{129F162E-F58A-4459-8276-AE08DC203499}" sibTransId="{AB798091-CEF6-47C4-97D2-34A1BB42682A}"/>
    <dgm:cxn modelId="{1E31BB93-3C6A-E544-9DAA-396C5AE4F78A}" type="presOf" srcId="{F55C69FF-29A6-43FC-A407-3DFDBCCFC67B}" destId="{5DB40796-93FE-1B48-90EE-79528DA92B97}" srcOrd="0" destOrd="0" presId="urn:microsoft.com/office/officeart/2005/8/layout/vList2"/>
    <dgm:cxn modelId="{49E9F2C5-3B2B-184E-9EB0-2C75C8AC5D4D}" type="presOf" srcId="{1C37EDD4-FE73-4926-ADE4-61A458FBCDD5}" destId="{62FA4BFA-E175-D24C-AEC3-B0E735669615}" srcOrd="0" destOrd="0" presId="urn:microsoft.com/office/officeart/2005/8/layout/vList2"/>
    <dgm:cxn modelId="{5ADACED6-A451-CF47-AC42-C4113F75A3A8}" srcId="{6BF49E5A-B20E-49F0-BD82-BBC2D139E3FC}" destId="{C6549088-3D3E-4C4F-9162-D6981CB21ACE}" srcOrd="0" destOrd="0" parTransId="{D8CCB165-54DE-6441-9BCD-7572234AB1EC}" sibTransId="{A77BB3EE-A1F1-5540-8269-C9072D8CC67B}"/>
    <dgm:cxn modelId="{EDAEA8DD-FF76-4D09-BDD1-339E1CBE7992}" srcId="{6BF49E5A-B20E-49F0-BD82-BBC2D139E3FC}" destId="{57EA77DC-FE96-4CA4-B39C-F494A145F500}" srcOrd="3" destOrd="0" parTransId="{22801AC5-F69B-4461-B435-80EAC75E5089}" sibTransId="{0FEF0486-2991-4429-AB8A-A611C036CC63}"/>
    <dgm:cxn modelId="{E4C61EE3-64E5-6D46-BAC2-787F42648EE0}" type="presOf" srcId="{57EA77DC-FE96-4CA4-B39C-F494A145F500}" destId="{0C5D96FF-0845-C249-A940-CE5626E9C6B9}" srcOrd="0" destOrd="0" presId="urn:microsoft.com/office/officeart/2005/8/layout/vList2"/>
    <dgm:cxn modelId="{8F16E51C-807B-E842-A474-5C80C8CA0859}" type="presParOf" srcId="{AD711D87-02F9-574F-9836-C792F90B6B48}" destId="{5378AFA9-BE86-4940-993D-57DF088AB79F}" srcOrd="0" destOrd="0" presId="urn:microsoft.com/office/officeart/2005/8/layout/vList2"/>
    <dgm:cxn modelId="{1EB3932B-20A8-D34E-9CE8-98B07F363DC1}" type="presParOf" srcId="{AD711D87-02F9-574F-9836-C792F90B6B48}" destId="{61D5EED2-7AD3-8342-AA4D-673987257597}" srcOrd="1" destOrd="0" presId="urn:microsoft.com/office/officeart/2005/8/layout/vList2"/>
    <dgm:cxn modelId="{62A3FDDF-AC09-9E4A-9647-56CB0BA62E3F}" type="presParOf" srcId="{AD711D87-02F9-574F-9836-C792F90B6B48}" destId="{9C6D87F3-F497-F14C-A1E1-1B20413D8D2E}" srcOrd="2" destOrd="0" presId="urn:microsoft.com/office/officeart/2005/8/layout/vList2"/>
    <dgm:cxn modelId="{3FC7CF89-D10A-264F-BE66-EE4E3B0D5E5B}" type="presParOf" srcId="{AD711D87-02F9-574F-9836-C792F90B6B48}" destId="{0D9FF6F1-8D2F-A14A-BFF8-5A43F50155D1}" srcOrd="3" destOrd="0" presId="urn:microsoft.com/office/officeart/2005/8/layout/vList2"/>
    <dgm:cxn modelId="{7D9A9F69-D874-9443-8EBC-1AFC0EDCFEC4}" type="presParOf" srcId="{AD711D87-02F9-574F-9836-C792F90B6B48}" destId="{5DB40796-93FE-1B48-90EE-79528DA92B97}" srcOrd="4" destOrd="0" presId="urn:microsoft.com/office/officeart/2005/8/layout/vList2"/>
    <dgm:cxn modelId="{BD95A7D5-D908-8F4D-BD9B-1FE5B43CB17F}" type="presParOf" srcId="{AD711D87-02F9-574F-9836-C792F90B6B48}" destId="{EF128C70-90DB-4449-8DE2-A353CDDE625F}" srcOrd="5" destOrd="0" presId="urn:microsoft.com/office/officeart/2005/8/layout/vList2"/>
    <dgm:cxn modelId="{84EEBBA4-2A9D-334F-8594-4ABE21213CAA}" type="presParOf" srcId="{AD711D87-02F9-574F-9836-C792F90B6B48}" destId="{0C5D96FF-0845-C249-A940-CE5626E9C6B9}" srcOrd="6" destOrd="0" presId="urn:microsoft.com/office/officeart/2005/8/layout/vList2"/>
    <dgm:cxn modelId="{48C8F8C7-BC66-6541-BDC8-628BEDD7A66E}" type="presParOf" srcId="{AD711D87-02F9-574F-9836-C792F90B6B48}" destId="{E8005149-2E89-2B46-B525-736F6C3668F3}" srcOrd="7" destOrd="0" presId="urn:microsoft.com/office/officeart/2005/8/layout/vList2"/>
    <dgm:cxn modelId="{6DC6ABD2-68A3-0646-BE21-389F1DE24AB1}" type="presParOf" srcId="{AD711D87-02F9-574F-9836-C792F90B6B48}" destId="{62FA4BFA-E175-D24C-AEC3-B0E73566961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A254A2-F272-4126-A591-DF2F8229621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6F42CF2-5296-4E59-813A-D3F86B86AA87}">
      <dgm:prSet custT="1"/>
      <dgm:spPr/>
      <dgm:t>
        <a:bodyPr/>
        <a:lstStyle/>
        <a:p>
          <a:r>
            <a:rPr lang="es-ES" sz="2400" err="1"/>
            <a:t>Trámites</a:t>
          </a:r>
          <a:r>
            <a:rPr lang="es-ES" sz="2400"/>
            <a:t> a seguir por los estudiantes que acepten la plaza asignada: </a:t>
          </a:r>
          <a:endParaRPr lang="en-US" sz="2400"/>
        </a:p>
      </dgm:t>
    </dgm:pt>
    <dgm:pt modelId="{75E29A81-8C4A-44A7-875A-EA89AA10135D}" type="parTrans" cxnId="{1BFAE174-E0A7-4304-8F62-90139CAEA352}">
      <dgm:prSet/>
      <dgm:spPr/>
      <dgm:t>
        <a:bodyPr/>
        <a:lstStyle/>
        <a:p>
          <a:endParaRPr lang="en-US" sz="2000"/>
        </a:p>
      </dgm:t>
    </dgm:pt>
    <dgm:pt modelId="{BEA1065F-AB2D-4B9E-8781-ED5CAC53628A}" type="sibTrans" cxnId="{1BFAE174-E0A7-4304-8F62-90139CAEA352}">
      <dgm:prSet/>
      <dgm:spPr/>
      <dgm:t>
        <a:bodyPr/>
        <a:lstStyle/>
        <a:p>
          <a:endParaRPr lang="en-US" sz="2000"/>
        </a:p>
      </dgm:t>
    </dgm:pt>
    <dgm:pt modelId="{F5AFDEB5-C5CC-4296-997B-066ABE82F367}">
      <dgm:prSet custT="1"/>
      <dgm:spPr/>
      <dgm:t>
        <a:bodyPr/>
        <a:lstStyle/>
        <a:p>
          <a:r>
            <a:rPr lang="es-ES" sz="2000" dirty="0"/>
            <a:t>Completar el proceso de </a:t>
          </a:r>
          <a:r>
            <a:rPr lang="es-ES" sz="2000" dirty="0" err="1"/>
            <a:t>aceptación</a:t>
          </a:r>
          <a:r>
            <a:rPr lang="es-ES" sz="2000" dirty="0"/>
            <a:t>, formalizar el acuerdo </a:t>
          </a:r>
          <a:r>
            <a:rPr lang="es-ES" sz="2000" dirty="0" err="1"/>
            <a:t>académico</a:t>
          </a:r>
          <a:r>
            <a:rPr lang="es-ES" sz="2000" dirty="0"/>
            <a:t> de estudios, realizar las pruebas </a:t>
          </a:r>
          <a:r>
            <a:rPr lang="es-ES" sz="2000" dirty="0" err="1"/>
            <a:t>lingüísticas</a:t>
          </a:r>
          <a:r>
            <a:rPr lang="es-ES" sz="2000" dirty="0"/>
            <a:t> obligatorias establecidas por el Programa Erasmus+, entregar la </a:t>
          </a:r>
          <a:r>
            <a:rPr lang="es-ES" sz="2000" dirty="0" err="1"/>
            <a:t>documentación</a:t>
          </a:r>
          <a:r>
            <a:rPr lang="es-ES" sz="2000" dirty="0"/>
            <a:t> que se les requiera para justificar la estancia, etc. </a:t>
          </a:r>
          <a:endParaRPr lang="en-US" sz="2000" dirty="0"/>
        </a:p>
      </dgm:t>
    </dgm:pt>
    <dgm:pt modelId="{96866DC5-747A-42E0-88CD-1B4D8D0C874A}" type="parTrans" cxnId="{EC5B606C-4CF2-4C9A-A2C9-493218ADE674}">
      <dgm:prSet/>
      <dgm:spPr/>
      <dgm:t>
        <a:bodyPr/>
        <a:lstStyle/>
        <a:p>
          <a:endParaRPr lang="en-US" sz="2000"/>
        </a:p>
      </dgm:t>
    </dgm:pt>
    <dgm:pt modelId="{13464445-D0BA-45F9-B7F0-D3A4E095A3FF}" type="sibTrans" cxnId="{EC5B606C-4CF2-4C9A-A2C9-493218ADE674}">
      <dgm:prSet/>
      <dgm:spPr/>
      <dgm:t>
        <a:bodyPr/>
        <a:lstStyle/>
        <a:p>
          <a:endParaRPr lang="en-US" sz="2000"/>
        </a:p>
      </dgm:t>
    </dgm:pt>
    <dgm:pt modelId="{284E1E28-DE3E-48AA-9987-5551C8BBAB8D}">
      <dgm:prSet custT="1"/>
      <dgm:spPr/>
      <dgm:t>
        <a:bodyPr/>
        <a:lstStyle/>
        <a:p>
          <a:r>
            <a:rPr lang="es-ES" sz="2400"/>
            <a:t>Estancias en universidades europeas:</a:t>
          </a:r>
          <a:endParaRPr lang="en-US" sz="2400"/>
        </a:p>
      </dgm:t>
    </dgm:pt>
    <dgm:pt modelId="{6D0B7599-CB1B-43AB-AADF-5FF0171A17EB}" type="parTrans" cxnId="{09398A30-FC39-4E13-BD05-E6A297965D6A}">
      <dgm:prSet/>
      <dgm:spPr/>
      <dgm:t>
        <a:bodyPr/>
        <a:lstStyle/>
        <a:p>
          <a:endParaRPr lang="en-US" sz="2000"/>
        </a:p>
      </dgm:t>
    </dgm:pt>
    <dgm:pt modelId="{D75951C5-81AA-46D9-A3AF-DB2C06E93E88}" type="sibTrans" cxnId="{09398A30-FC39-4E13-BD05-E6A297965D6A}">
      <dgm:prSet/>
      <dgm:spPr/>
      <dgm:t>
        <a:bodyPr/>
        <a:lstStyle/>
        <a:p>
          <a:endParaRPr lang="en-US" sz="2000"/>
        </a:p>
      </dgm:t>
    </dgm:pt>
    <dgm:pt modelId="{BB052367-A9A0-49D6-A2EE-4AC1D5CB64DC}">
      <dgm:prSet custT="1"/>
      <dgm:spPr/>
      <dgm:t>
        <a:bodyPr/>
        <a:lstStyle/>
        <a:p>
          <a:r>
            <a:rPr lang="es-ES" sz="2000"/>
            <a:t>Duración mínima de 2 meses y </a:t>
          </a:r>
          <a:r>
            <a:rPr lang="es-ES" sz="2000" err="1"/>
            <a:t>máxima</a:t>
          </a:r>
          <a:r>
            <a:rPr lang="es-ES" sz="2000"/>
            <a:t> de 12 meses.</a:t>
          </a:r>
          <a:endParaRPr lang="en-US" sz="2000"/>
        </a:p>
      </dgm:t>
    </dgm:pt>
    <dgm:pt modelId="{8F4F9E59-1872-48FD-9389-09075E341B85}" type="parTrans" cxnId="{9AB5930D-A814-4B0D-AE8F-ABD763214723}">
      <dgm:prSet/>
      <dgm:spPr/>
      <dgm:t>
        <a:bodyPr/>
        <a:lstStyle/>
        <a:p>
          <a:endParaRPr lang="en-US" sz="2000"/>
        </a:p>
      </dgm:t>
    </dgm:pt>
    <dgm:pt modelId="{5DB4BBDF-68BF-46B6-9BAC-E72F5E3DA846}" type="sibTrans" cxnId="{9AB5930D-A814-4B0D-AE8F-ABD763214723}">
      <dgm:prSet/>
      <dgm:spPr/>
      <dgm:t>
        <a:bodyPr/>
        <a:lstStyle/>
        <a:p>
          <a:endParaRPr lang="en-US" sz="2000"/>
        </a:p>
      </dgm:t>
    </dgm:pt>
    <dgm:pt modelId="{31DE7093-7B81-FA48-B9A4-250471C2F556}" type="pres">
      <dgm:prSet presAssocID="{FFA254A2-F272-4126-A591-DF2F82296212}" presName="linear" presStyleCnt="0">
        <dgm:presLayoutVars>
          <dgm:animLvl val="lvl"/>
          <dgm:resizeHandles val="exact"/>
        </dgm:presLayoutVars>
      </dgm:prSet>
      <dgm:spPr/>
    </dgm:pt>
    <dgm:pt modelId="{27AE97C8-ECC3-3343-B551-02EFFBED25A0}" type="pres">
      <dgm:prSet presAssocID="{D6F42CF2-5296-4E59-813A-D3F86B86AA87}" presName="parentText" presStyleLbl="node1" presStyleIdx="0" presStyleCnt="2">
        <dgm:presLayoutVars>
          <dgm:chMax val="0"/>
          <dgm:bulletEnabled val="1"/>
        </dgm:presLayoutVars>
      </dgm:prSet>
      <dgm:spPr/>
    </dgm:pt>
    <dgm:pt modelId="{28B8624F-BA5C-174A-B2A8-FE11D0667DB7}" type="pres">
      <dgm:prSet presAssocID="{D6F42CF2-5296-4E59-813A-D3F86B86AA87}" presName="childText" presStyleLbl="revTx" presStyleIdx="0" presStyleCnt="2">
        <dgm:presLayoutVars>
          <dgm:bulletEnabled val="1"/>
        </dgm:presLayoutVars>
      </dgm:prSet>
      <dgm:spPr/>
    </dgm:pt>
    <dgm:pt modelId="{8A14ED45-1BEC-4543-8BA9-6FA57DAD0D05}" type="pres">
      <dgm:prSet presAssocID="{284E1E28-DE3E-48AA-9987-5551C8BBAB8D}" presName="parentText" presStyleLbl="node1" presStyleIdx="1" presStyleCnt="2">
        <dgm:presLayoutVars>
          <dgm:chMax val="0"/>
          <dgm:bulletEnabled val="1"/>
        </dgm:presLayoutVars>
      </dgm:prSet>
      <dgm:spPr/>
    </dgm:pt>
    <dgm:pt modelId="{DE329D08-0AD8-D14E-9C69-79047879B393}" type="pres">
      <dgm:prSet presAssocID="{284E1E28-DE3E-48AA-9987-5551C8BBAB8D}" presName="childText" presStyleLbl="revTx" presStyleIdx="1" presStyleCnt="2">
        <dgm:presLayoutVars>
          <dgm:bulletEnabled val="1"/>
        </dgm:presLayoutVars>
      </dgm:prSet>
      <dgm:spPr/>
    </dgm:pt>
  </dgm:ptLst>
  <dgm:cxnLst>
    <dgm:cxn modelId="{9AB5930D-A814-4B0D-AE8F-ABD763214723}" srcId="{284E1E28-DE3E-48AA-9987-5551C8BBAB8D}" destId="{BB052367-A9A0-49D6-A2EE-4AC1D5CB64DC}" srcOrd="0" destOrd="0" parTransId="{8F4F9E59-1872-48FD-9389-09075E341B85}" sibTransId="{5DB4BBDF-68BF-46B6-9BAC-E72F5E3DA846}"/>
    <dgm:cxn modelId="{09398A30-FC39-4E13-BD05-E6A297965D6A}" srcId="{FFA254A2-F272-4126-A591-DF2F82296212}" destId="{284E1E28-DE3E-48AA-9987-5551C8BBAB8D}" srcOrd="1" destOrd="0" parTransId="{6D0B7599-CB1B-43AB-AADF-5FF0171A17EB}" sibTransId="{D75951C5-81AA-46D9-A3AF-DB2C06E93E88}"/>
    <dgm:cxn modelId="{EC5B606C-4CF2-4C9A-A2C9-493218ADE674}" srcId="{D6F42CF2-5296-4E59-813A-D3F86B86AA87}" destId="{F5AFDEB5-C5CC-4296-997B-066ABE82F367}" srcOrd="0" destOrd="0" parTransId="{96866DC5-747A-42E0-88CD-1B4D8D0C874A}" sibTransId="{13464445-D0BA-45F9-B7F0-D3A4E095A3FF}"/>
    <dgm:cxn modelId="{E8DEDF6C-C7D2-C948-8E1C-AF05A80E2EF6}" type="presOf" srcId="{FFA254A2-F272-4126-A591-DF2F82296212}" destId="{31DE7093-7B81-FA48-B9A4-250471C2F556}" srcOrd="0" destOrd="0" presId="urn:microsoft.com/office/officeart/2005/8/layout/vList2"/>
    <dgm:cxn modelId="{1BFAE174-E0A7-4304-8F62-90139CAEA352}" srcId="{FFA254A2-F272-4126-A591-DF2F82296212}" destId="{D6F42CF2-5296-4E59-813A-D3F86B86AA87}" srcOrd="0" destOrd="0" parTransId="{75E29A81-8C4A-44A7-875A-EA89AA10135D}" sibTransId="{BEA1065F-AB2D-4B9E-8781-ED5CAC53628A}"/>
    <dgm:cxn modelId="{205A6A91-5BFA-C840-B3EF-7F754010F048}" type="presOf" srcId="{284E1E28-DE3E-48AA-9987-5551C8BBAB8D}" destId="{8A14ED45-1BEC-4543-8BA9-6FA57DAD0D05}" srcOrd="0" destOrd="0" presId="urn:microsoft.com/office/officeart/2005/8/layout/vList2"/>
    <dgm:cxn modelId="{33B6AABB-AF34-6042-A36A-FAC35D17B3CA}" type="presOf" srcId="{F5AFDEB5-C5CC-4296-997B-066ABE82F367}" destId="{28B8624F-BA5C-174A-B2A8-FE11D0667DB7}" srcOrd="0" destOrd="0" presId="urn:microsoft.com/office/officeart/2005/8/layout/vList2"/>
    <dgm:cxn modelId="{17A2F3BC-5295-3B41-A753-890169E538D9}" type="presOf" srcId="{D6F42CF2-5296-4E59-813A-D3F86B86AA87}" destId="{27AE97C8-ECC3-3343-B551-02EFFBED25A0}" srcOrd="0" destOrd="0" presId="urn:microsoft.com/office/officeart/2005/8/layout/vList2"/>
    <dgm:cxn modelId="{3C21BDBE-1630-2B4B-AF8C-E7AF7BD86302}" type="presOf" srcId="{BB052367-A9A0-49D6-A2EE-4AC1D5CB64DC}" destId="{DE329D08-0AD8-D14E-9C69-79047879B393}" srcOrd="0" destOrd="0" presId="urn:microsoft.com/office/officeart/2005/8/layout/vList2"/>
    <dgm:cxn modelId="{CC694780-CC53-2D49-AFE0-B7B0571E9824}" type="presParOf" srcId="{31DE7093-7B81-FA48-B9A4-250471C2F556}" destId="{27AE97C8-ECC3-3343-B551-02EFFBED25A0}" srcOrd="0" destOrd="0" presId="urn:microsoft.com/office/officeart/2005/8/layout/vList2"/>
    <dgm:cxn modelId="{FB175D56-2FE6-A046-A0F5-AA6BF9ED9249}" type="presParOf" srcId="{31DE7093-7B81-FA48-B9A4-250471C2F556}" destId="{28B8624F-BA5C-174A-B2A8-FE11D0667DB7}" srcOrd="1" destOrd="0" presId="urn:microsoft.com/office/officeart/2005/8/layout/vList2"/>
    <dgm:cxn modelId="{EEAE50F0-DC40-4947-B039-C77E8C6BF570}" type="presParOf" srcId="{31DE7093-7B81-FA48-B9A4-250471C2F556}" destId="{8A14ED45-1BEC-4543-8BA9-6FA57DAD0D05}" srcOrd="2" destOrd="0" presId="urn:microsoft.com/office/officeart/2005/8/layout/vList2"/>
    <dgm:cxn modelId="{B97C940B-809D-214D-B363-D1F021A9419A}" type="presParOf" srcId="{31DE7093-7B81-FA48-B9A4-250471C2F556}" destId="{DE329D08-0AD8-D14E-9C69-79047879B39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E43FDD-EB1E-43D3-9069-50D4E41AD4D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2AA81DC-6972-43FB-8F9E-5B7049E7BF99}">
      <dgm:prSet custT="1"/>
      <dgm:spPr/>
      <dgm:t>
        <a:bodyPr/>
        <a:lstStyle/>
        <a:p>
          <a:pPr>
            <a:lnSpc>
              <a:spcPct val="100000"/>
            </a:lnSpc>
          </a:pPr>
          <a:r>
            <a:rPr lang="es-ES" sz="2000" dirty="0">
              <a:hlinkClick xmlns:r="http://schemas.openxmlformats.org/officeDocument/2006/relationships" r:id="rId1"/>
            </a:rPr>
            <a:t>https://airei.apps.uclm.es</a:t>
          </a:r>
          <a:endParaRPr lang="en-US" sz="2000" dirty="0"/>
        </a:p>
      </dgm:t>
    </dgm:pt>
    <dgm:pt modelId="{CD5BD817-3BAA-4BC7-8452-4BB51749CF3E}" type="parTrans" cxnId="{4224DFC9-FCB6-4E53-B2A9-874250B68B63}">
      <dgm:prSet/>
      <dgm:spPr/>
      <dgm:t>
        <a:bodyPr/>
        <a:lstStyle/>
        <a:p>
          <a:endParaRPr lang="en-US" sz="2800"/>
        </a:p>
      </dgm:t>
    </dgm:pt>
    <dgm:pt modelId="{67F41D97-99C1-4691-B2E9-7ECBCB95E374}" type="sibTrans" cxnId="{4224DFC9-FCB6-4E53-B2A9-874250B68B63}">
      <dgm:prSet/>
      <dgm:spPr/>
      <dgm:t>
        <a:bodyPr/>
        <a:lstStyle/>
        <a:p>
          <a:endParaRPr lang="en-US" sz="2800"/>
        </a:p>
      </dgm:t>
    </dgm:pt>
    <dgm:pt modelId="{71296EC9-0685-4609-9841-8FB722EDE92E}">
      <dgm:prSet custT="1"/>
      <dgm:spPr/>
      <dgm:t>
        <a:bodyPr/>
        <a:lstStyle/>
        <a:p>
          <a:pPr>
            <a:lnSpc>
              <a:spcPct val="100000"/>
            </a:lnSpc>
          </a:pPr>
          <a:r>
            <a:rPr lang="es-ES" sz="2000" dirty="0"/>
            <a:t>Hasta </a:t>
          </a:r>
          <a:r>
            <a:rPr lang="es-ES" sz="2000" b="1" dirty="0"/>
            <a:t>7 destinos</a:t>
          </a:r>
          <a:r>
            <a:rPr lang="es-ES" sz="2000" dirty="0"/>
            <a:t> por orden de preferencia (recomendable 3 destinos o más). </a:t>
          </a:r>
          <a:endParaRPr lang="en-US" sz="2000" dirty="0"/>
        </a:p>
      </dgm:t>
    </dgm:pt>
    <dgm:pt modelId="{F86B6C01-7E3A-4699-85A8-6AA2F879BEF7}" type="parTrans" cxnId="{D6CEC4E7-4520-471A-8410-F841B30E1112}">
      <dgm:prSet/>
      <dgm:spPr/>
      <dgm:t>
        <a:bodyPr/>
        <a:lstStyle/>
        <a:p>
          <a:endParaRPr lang="en-US" sz="2800"/>
        </a:p>
      </dgm:t>
    </dgm:pt>
    <dgm:pt modelId="{3CD1CB47-29EF-4F1D-B562-EFE9B8135DFB}" type="sibTrans" cxnId="{D6CEC4E7-4520-471A-8410-F841B30E1112}">
      <dgm:prSet/>
      <dgm:spPr/>
      <dgm:t>
        <a:bodyPr/>
        <a:lstStyle/>
        <a:p>
          <a:endParaRPr lang="en-US" sz="2800"/>
        </a:p>
      </dgm:t>
    </dgm:pt>
    <dgm:pt modelId="{9548D098-8700-4B8C-9F67-A27E3B500409}">
      <dgm:prSet custT="1"/>
      <dgm:spPr/>
      <dgm:t>
        <a:bodyPr/>
        <a:lstStyle/>
        <a:p>
          <a:pPr>
            <a:lnSpc>
              <a:spcPct val="100000"/>
            </a:lnSpc>
          </a:pPr>
          <a:r>
            <a:rPr lang="es-ES" sz="2000" dirty="0"/>
            <a:t>Importante </a:t>
          </a:r>
          <a:r>
            <a:rPr lang="es-ES" sz="2000" b="1" dirty="0">
              <a:solidFill>
                <a:srgbClr val="C00000"/>
              </a:solidFill>
            </a:rPr>
            <a:t>informarse de las condiciones </a:t>
          </a:r>
          <a:r>
            <a:rPr lang="es-ES" sz="2000" dirty="0"/>
            <a:t>de la docencia en los destinos solicitados (idioma de docencia, programas de estudios, pruebas de idiomas, posibles reconocimientos, etc.) </a:t>
          </a:r>
          <a:endParaRPr lang="en-US" sz="2000" dirty="0"/>
        </a:p>
      </dgm:t>
    </dgm:pt>
    <dgm:pt modelId="{9F663855-3E4A-450D-8FBF-D229C7B33063}" type="parTrans" cxnId="{BE2E1821-6D70-4EEE-BC16-3C14656346D2}">
      <dgm:prSet/>
      <dgm:spPr/>
      <dgm:t>
        <a:bodyPr/>
        <a:lstStyle/>
        <a:p>
          <a:endParaRPr lang="en-US" sz="2800"/>
        </a:p>
      </dgm:t>
    </dgm:pt>
    <dgm:pt modelId="{5CB40DB4-8FEC-416F-A66E-FD04634502AB}" type="sibTrans" cxnId="{BE2E1821-6D70-4EEE-BC16-3C14656346D2}">
      <dgm:prSet/>
      <dgm:spPr/>
      <dgm:t>
        <a:bodyPr/>
        <a:lstStyle/>
        <a:p>
          <a:endParaRPr lang="en-US" sz="2800"/>
        </a:p>
      </dgm:t>
    </dgm:pt>
    <dgm:pt modelId="{76DFC65A-2F79-45B2-A4EC-401584C82A20}">
      <dgm:prSet custT="1"/>
      <dgm:spPr/>
      <dgm:t>
        <a:bodyPr/>
        <a:lstStyle/>
        <a:p>
          <a:pPr>
            <a:lnSpc>
              <a:spcPct val="100000"/>
            </a:lnSpc>
          </a:pPr>
          <a:r>
            <a:rPr lang="es-ES" sz="2000"/>
            <a:t>La adjudicación de plazas se realizará́ por orden de puntuación y preferencia de los candidatos. </a:t>
          </a:r>
          <a:endParaRPr lang="en-US" sz="2000"/>
        </a:p>
      </dgm:t>
    </dgm:pt>
    <dgm:pt modelId="{E5674570-DE21-499C-9327-7781B32892BD}" type="parTrans" cxnId="{5B2B5B50-4AB3-40F0-A4F9-A4A5643BC238}">
      <dgm:prSet/>
      <dgm:spPr/>
      <dgm:t>
        <a:bodyPr/>
        <a:lstStyle/>
        <a:p>
          <a:endParaRPr lang="en-US" sz="2800"/>
        </a:p>
      </dgm:t>
    </dgm:pt>
    <dgm:pt modelId="{03FAAD08-C323-45DC-9F45-042D496645B9}" type="sibTrans" cxnId="{5B2B5B50-4AB3-40F0-A4F9-A4A5643BC238}">
      <dgm:prSet/>
      <dgm:spPr/>
      <dgm:t>
        <a:bodyPr/>
        <a:lstStyle/>
        <a:p>
          <a:endParaRPr lang="en-US" sz="2800"/>
        </a:p>
      </dgm:t>
    </dgm:pt>
    <dgm:pt modelId="{12B075EA-D5FD-419A-A880-ECB1C65F9351}">
      <dgm:prSet custT="1"/>
      <dgm:spPr/>
      <dgm:t>
        <a:bodyPr/>
        <a:lstStyle/>
        <a:p>
          <a:pPr>
            <a:lnSpc>
              <a:spcPct val="100000"/>
            </a:lnSpc>
          </a:pPr>
          <a:r>
            <a:rPr lang="es-ES" sz="2000"/>
            <a:t>En la solicitud aparecerá la relación de aquellos destinos a los que puede optar el candidato de acuerdo con su </a:t>
          </a:r>
          <a:r>
            <a:rPr lang="es-ES" sz="2000" b="1"/>
            <a:t>perfil académico y nivel de idioma acreditado </a:t>
          </a:r>
          <a:r>
            <a:rPr lang="es-ES" sz="2000"/>
            <a:t>en AiRei. </a:t>
          </a:r>
          <a:endParaRPr lang="en-US" sz="2000" dirty="0"/>
        </a:p>
      </dgm:t>
    </dgm:pt>
    <dgm:pt modelId="{0288BC13-98AB-4B1C-A0B4-9E2D4F056FD6}" type="parTrans" cxnId="{E6D63406-F570-41BC-BFE3-69DA69F331D8}">
      <dgm:prSet/>
      <dgm:spPr/>
    </dgm:pt>
    <dgm:pt modelId="{8567E326-B50E-4181-9748-3A7B089CB517}" type="sibTrans" cxnId="{E6D63406-F570-41BC-BFE3-69DA69F331D8}">
      <dgm:prSet/>
      <dgm:spPr/>
    </dgm:pt>
    <dgm:pt modelId="{01D9FEB7-6F34-4555-8F05-1E330A336183}" type="pres">
      <dgm:prSet presAssocID="{91E43FDD-EB1E-43D3-9069-50D4E41AD4D8}" presName="root" presStyleCnt="0">
        <dgm:presLayoutVars>
          <dgm:dir/>
          <dgm:resizeHandles val="exact"/>
        </dgm:presLayoutVars>
      </dgm:prSet>
      <dgm:spPr/>
    </dgm:pt>
    <dgm:pt modelId="{F09E17B5-470E-486B-AA8A-2A8101AFC568}" type="pres">
      <dgm:prSet presAssocID="{52AA81DC-6972-43FB-8F9E-5B7049E7BF99}" presName="compNode" presStyleCnt="0"/>
      <dgm:spPr/>
    </dgm:pt>
    <dgm:pt modelId="{667D28B7-E02B-447F-BEA1-1FE23EBF1338}" type="pres">
      <dgm:prSet presAssocID="{52AA81DC-6972-43FB-8F9E-5B7049E7BF99}" presName="bgRect" presStyleLbl="bgShp" presStyleIdx="0" presStyleCnt="5"/>
      <dgm:spPr/>
    </dgm:pt>
    <dgm:pt modelId="{C3BA7DAC-F8D3-4EC2-BFF6-491346D51F01}" type="pres">
      <dgm:prSet presAssocID="{52AA81DC-6972-43FB-8F9E-5B7049E7BF99}"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arth Globe Americas"/>
        </a:ext>
      </dgm:extLst>
    </dgm:pt>
    <dgm:pt modelId="{210B5D0E-E751-4137-82DA-E3D4EA28FC82}" type="pres">
      <dgm:prSet presAssocID="{52AA81DC-6972-43FB-8F9E-5B7049E7BF99}" presName="spaceRect" presStyleCnt="0"/>
      <dgm:spPr/>
    </dgm:pt>
    <dgm:pt modelId="{37648A77-2EAE-439E-B084-003B0E28D09A}" type="pres">
      <dgm:prSet presAssocID="{52AA81DC-6972-43FB-8F9E-5B7049E7BF99}" presName="parTx" presStyleLbl="revTx" presStyleIdx="0" presStyleCnt="5">
        <dgm:presLayoutVars>
          <dgm:chMax val="0"/>
          <dgm:chPref val="0"/>
        </dgm:presLayoutVars>
      </dgm:prSet>
      <dgm:spPr/>
    </dgm:pt>
    <dgm:pt modelId="{F17218B4-1756-46A7-8B60-8E9995CC0EA7}" type="pres">
      <dgm:prSet presAssocID="{67F41D97-99C1-4691-B2E9-7ECBCB95E374}" presName="sibTrans" presStyleCnt="0"/>
      <dgm:spPr/>
    </dgm:pt>
    <dgm:pt modelId="{B59E1633-0D04-4527-A27A-A92CE91CA8E9}" type="pres">
      <dgm:prSet presAssocID="{12B075EA-D5FD-419A-A880-ECB1C65F9351}" presName="compNode" presStyleCnt="0"/>
      <dgm:spPr/>
    </dgm:pt>
    <dgm:pt modelId="{A9297CE8-AC8C-46CC-8938-116566FE9B75}" type="pres">
      <dgm:prSet presAssocID="{12B075EA-D5FD-419A-A880-ECB1C65F9351}" presName="bgRect" presStyleLbl="bgShp" presStyleIdx="1" presStyleCnt="5"/>
      <dgm:spPr/>
    </dgm:pt>
    <dgm:pt modelId="{7FEC2BDE-0571-4576-B4B4-AF667758194D}" type="pres">
      <dgm:prSet presAssocID="{12B075EA-D5FD-419A-A880-ECB1C65F9351}" presName="iconRect" presStyleLbl="node1" presStyleIdx="1" presStyleCnt="5"/>
      <dgm:spPr/>
    </dgm:pt>
    <dgm:pt modelId="{9223970B-A2E9-430E-A153-B4A38C6325A4}" type="pres">
      <dgm:prSet presAssocID="{12B075EA-D5FD-419A-A880-ECB1C65F9351}" presName="spaceRect" presStyleCnt="0"/>
      <dgm:spPr/>
    </dgm:pt>
    <dgm:pt modelId="{84FA65D0-7C5F-44C0-BE8A-C89352B6911B}" type="pres">
      <dgm:prSet presAssocID="{12B075EA-D5FD-419A-A880-ECB1C65F9351}" presName="parTx" presStyleLbl="revTx" presStyleIdx="1" presStyleCnt="5">
        <dgm:presLayoutVars>
          <dgm:chMax val="0"/>
          <dgm:chPref val="0"/>
        </dgm:presLayoutVars>
      </dgm:prSet>
      <dgm:spPr/>
    </dgm:pt>
    <dgm:pt modelId="{160D42CE-4FEA-4460-99A2-612322486B3B}" type="pres">
      <dgm:prSet presAssocID="{8567E326-B50E-4181-9748-3A7B089CB517}" presName="sibTrans" presStyleCnt="0"/>
      <dgm:spPr/>
    </dgm:pt>
    <dgm:pt modelId="{21A29622-867B-421F-ACB7-E32C17FADECB}" type="pres">
      <dgm:prSet presAssocID="{71296EC9-0685-4609-9841-8FB722EDE92E}" presName="compNode" presStyleCnt="0"/>
      <dgm:spPr/>
    </dgm:pt>
    <dgm:pt modelId="{CC8C020C-E96C-4620-B85C-A330E2F26210}" type="pres">
      <dgm:prSet presAssocID="{71296EC9-0685-4609-9841-8FB722EDE92E}" presName="bgRect" presStyleLbl="bgShp" presStyleIdx="2" presStyleCnt="5"/>
      <dgm:spPr/>
    </dgm:pt>
    <dgm:pt modelId="{E778BE4D-A334-4529-86DD-EFA21DD8A67D}" type="pres">
      <dgm:prSet presAssocID="{71296EC9-0685-4609-9841-8FB722EDE92E}" presName="iconRect" presStyleLbl="node1" presStyleIdx="2"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alm tree"/>
        </a:ext>
      </dgm:extLst>
    </dgm:pt>
    <dgm:pt modelId="{FE27ACE4-3DC5-40D2-8F3D-4B5A0D31E874}" type="pres">
      <dgm:prSet presAssocID="{71296EC9-0685-4609-9841-8FB722EDE92E}" presName="spaceRect" presStyleCnt="0"/>
      <dgm:spPr/>
    </dgm:pt>
    <dgm:pt modelId="{6DA736D4-A682-4939-89BB-003684F05468}" type="pres">
      <dgm:prSet presAssocID="{71296EC9-0685-4609-9841-8FB722EDE92E}" presName="parTx" presStyleLbl="revTx" presStyleIdx="2" presStyleCnt="5">
        <dgm:presLayoutVars>
          <dgm:chMax val="0"/>
          <dgm:chPref val="0"/>
        </dgm:presLayoutVars>
      </dgm:prSet>
      <dgm:spPr/>
    </dgm:pt>
    <dgm:pt modelId="{8E32B372-5A14-42C9-8A9D-700489DDDA5F}" type="pres">
      <dgm:prSet presAssocID="{3CD1CB47-29EF-4F1D-B562-EFE9B8135DFB}" presName="sibTrans" presStyleCnt="0"/>
      <dgm:spPr/>
    </dgm:pt>
    <dgm:pt modelId="{E990262E-CE94-4E00-A0E4-9C9FB458AB97}" type="pres">
      <dgm:prSet presAssocID="{9548D098-8700-4B8C-9F67-A27E3B500409}" presName="compNode" presStyleCnt="0"/>
      <dgm:spPr/>
    </dgm:pt>
    <dgm:pt modelId="{AE0C7D6A-A600-4C3B-B58D-B878C1C9E5DB}" type="pres">
      <dgm:prSet presAssocID="{9548D098-8700-4B8C-9F67-A27E3B500409}" presName="bgRect" presStyleLbl="bgShp" presStyleIdx="3" presStyleCnt="5"/>
      <dgm:spPr/>
    </dgm:pt>
    <dgm:pt modelId="{8C832A15-A908-4AFF-937A-2A1EEB6D6B04}" type="pres">
      <dgm:prSet presAssocID="{9548D098-8700-4B8C-9F67-A27E3B500409}" presName="iconRect" presStyleLbl="node1" presStyleIdx="3"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Aula de clases"/>
        </a:ext>
      </dgm:extLst>
    </dgm:pt>
    <dgm:pt modelId="{259F18F8-02D6-4028-B99E-8AC154014F92}" type="pres">
      <dgm:prSet presAssocID="{9548D098-8700-4B8C-9F67-A27E3B500409}" presName="spaceRect" presStyleCnt="0"/>
      <dgm:spPr/>
    </dgm:pt>
    <dgm:pt modelId="{B8CC8901-804A-4941-A2C0-A4DB119AB210}" type="pres">
      <dgm:prSet presAssocID="{9548D098-8700-4B8C-9F67-A27E3B500409}" presName="parTx" presStyleLbl="revTx" presStyleIdx="3" presStyleCnt="5">
        <dgm:presLayoutVars>
          <dgm:chMax val="0"/>
          <dgm:chPref val="0"/>
        </dgm:presLayoutVars>
      </dgm:prSet>
      <dgm:spPr/>
    </dgm:pt>
    <dgm:pt modelId="{479AB3B5-41EA-4846-ADD6-50F9DF0DAE6B}" type="pres">
      <dgm:prSet presAssocID="{5CB40DB4-8FEC-416F-A66E-FD04634502AB}" presName="sibTrans" presStyleCnt="0"/>
      <dgm:spPr/>
    </dgm:pt>
    <dgm:pt modelId="{BEB755D9-13D4-4FDE-87A7-F45165935365}" type="pres">
      <dgm:prSet presAssocID="{76DFC65A-2F79-45B2-A4EC-401584C82A20}" presName="compNode" presStyleCnt="0"/>
      <dgm:spPr/>
    </dgm:pt>
    <dgm:pt modelId="{FADAEDE5-4BDD-4AF7-AF33-470E2C32DF4B}" type="pres">
      <dgm:prSet presAssocID="{76DFC65A-2F79-45B2-A4EC-401584C82A20}" presName="bgRect" presStyleLbl="bgShp" presStyleIdx="4" presStyleCnt="5"/>
      <dgm:spPr/>
    </dgm:pt>
    <dgm:pt modelId="{9A6AF34E-C3D4-42F5-A893-2D47E063BDE4}" type="pres">
      <dgm:prSet presAssocID="{76DFC65A-2F79-45B2-A4EC-401584C82A20}" presName="iconRect" presStyleLbl="nod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arca de verificación"/>
        </a:ext>
      </dgm:extLst>
    </dgm:pt>
    <dgm:pt modelId="{93CDD9AB-5E99-4A74-AE23-775E3776E98E}" type="pres">
      <dgm:prSet presAssocID="{76DFC65A-2F79-45B2-A4EC-401584C82A20}" presName="spaceRect" presStyleCnt="0"/>
      <dgm:spPr/>
    </dgm:pt>
    <dgm:pt modelId="{74BB192D-64C9-4D2D-B4F0-F2FA5F4DF8AF}" type="pres">
      <dgm:prSet presAssocID="{76DFC65A-2F79-45B2-A4EC-401584C82A20}" presName="parTx" presStyleLbl="revTx" presStyleIdx="4" presStyleCnt="5">
        <dgm:presLayoutVars>
          <dgm:chMax val="0"/>
          <dgm:chPref val="0"/>
        </dgm:presLayoutVars>
      </dgm:prSet>
      <dgm:spPr/>
    </dgm:pt>
  </dgm:ptLst>
  <dgm:cxnLst>
    <dgm:cxn modelId="{E6D63406-F570-41BC-BFE3-69DA69F331D8}" srcId="{91E43FDD-EB1E-43D3-9069-50D4E41AD4D8}" destId="{12B075EA-D5FD-419A-A880-ECB1C65F9351}" srcOrd="1" destOrd="0" parTransId="{0288BC13-98AB-4B1C-A0B4-9E2D4F056FD6}" sibTransId="{8567E326-B50E-4181-9748-3A7B089CB517}"/>
    <dgm:cxn modelId="{45B3E11A-27D5-49BA-B3CF-0393C0804682}" type="presOf" srcId="{76DFC65A-2F79-45B2-A4EC-401584C82A20}" destId="{74BB192D-64C9-4D2D-B4F0-F2FA5F4DF8AF}" srcOrd="0" destOrd="0" presId="urn:microsoft.com/office/officeart/2018/2/layout/IconVerticalSolidList"/>
    <dgm:cxn modelId="{BE2E1821-6D70-4EEE-BC16-3C14656346D2}" srcId="{91E43FDD-EB1E-43D3-9069-50D4E41AD4D8}" destId="{9548D098-8700-4B8C-9F67-A27E3B500409}" srcOrd="3" destOrd="0" parTransId="{9F663855-3E4A-450D-8FBF-D229C7B33063}" sibTransId="{5CB40DB4-8FEC-416F-A66E-FD04634502AB}"/>
    <dgm:cxn modelId="{34AE8163-3FD3-4956-BDF8-F81212D0AEEE}" type="presOf" srcId="{52AA81DC-6972-43FB-8F9E-5B7049E7BF99}" destId="{37648A77-2EAE-439E-B084-003B0E28D09A}" srcOrd="0" destOrd="0" presId="urn:microsoft.com/office/officeart/2018/2/layout/IconVerticalSolidList"/>
    <dgm:cxn modelId="{7708AE69-1B0B-4E8F-AF86-DA0F852BEAA8}" type="presOf" srcId="{91E43FDD-EB1E-43D3-9069-50D4E41AD4D8}" destId="{01D9FEB7-6F34-4555-8F05-1E330A336183}" srcOrd="0" destOrd="0" presId="urn:microsoft.com/office/officeart/2018/2/layout/IconVerticalSolidList"/>
    <dgm:cxn modelId="{C15CB269-0BCD-480B-9C10-45FE2B73DFA0}" type="presOf" srcId="{9548D098-8700-4B8C-9F67-A27E3B500409}" destId="{B8CC8901-804A-4941-A2C0-A4DB119AB210}" srcOrd="0" destOrd="0" presId="urn:microsoft.com/office/officeart/2018/2/layout/IconVerticalSolidList"/>
    <dgm:cxn modelId="{5B2B5B50-4AB3-40F0-A4F9-A4A5643BC238}" srcId="{91E43FDD-EB1E-43D3-9069-50D4E41AD4D8}" destId="{76DFC65A-2F79-45B2-A4EC-401584C82A20}" srcOrd="4" destOrd="0" parTransId="{E5674570-DE21-499C-9327-7781B32892BD}" sibTransId="{03FAAD08-C323-45DC-9F45-042D496645B9}"/>
    <dgm:cxn modelId="{4224DFC9-FCB6-4E53-B2A9-874250B68B63}" srcId="{91E43FDD-EB1E-43D3-9069-50D4E41AD4D8}" destId="{52AA81DC-6972-43FB-8F9E-5B7049E7BF99}" srcOrd="0" destOrd="0" parTransId="{CD5BD817-3BAA-4BC7-8452-4BB51749CF3E}" sibTransId="{67F41D97-99C1-4691-B2E9-7ECBCB95E374}"/>
    <dgm:cxn modelId="{844ED2CB-CB6B-403A-BAE8-2D8A2F622077}" type="presOf" srcId="{12B075EA-D5FD-419A-A880-ECB1C65F9351}" destId="{84FA65D0-7C5F-44C0-BE8A-C89352B6911B}" srcOrd="0" destOrd="0" presId="urn:microsoft.com/office/officeart/2018/2/layout/IconVerticalSolidList"/>
    <dgm:cxn modelId="{8B3CA1D6-BB6F-4F4A-96E7-AFAE5E4C497E}" type="presOf" srcId="{71296EC9-0685-4609-9841-8FB722EDE92E}" destId="{6DA736D4-A682-4939-89BB-003684F05468}" srcOrd="0" destOrd="0" presId="urn:microsoft.com/office/officeart/2018/2/layout/IconVerticalSolidList"/>
    <dgm:cxn modelId="{D6CEC4E7-4520-471A-8410-F841B30E1112}" srcId="{91E43FDD-EB1E-43D3-9069-50D4E41AD4D8}" destId="{71296EC9-0685-4609-9841-8FB722EDE92E}" srcOrd="2" destOrd="0" parTransId="{F86B6C01-7E3A-4699-85A8-6AA2F879BEF7}" sibTransId="{3CD1CB47-29EF-4F1D-B562-EFE9B8135DFB}"/>
    <dgm:cxn modelId="{29FFB594-145C-423C-8557-56AD65C998FB}" type="presParOf" srcId="{01D9FEB7-6F34-4555-8F05-1E330A336183}" destId="{F09E17B5-470E-486B-AA8A-2A8101AFC568}" srcOrd="0" destOrd="0" presId="urn:microsoft.com/office/officeart/2018/2/layout/IconVerticalSolidList"/>
    <dgm:cxn modelId="{C5103A3A-AB7E-4F49-8305-111680EB4B63}" type="presParOf" srcId="{F09E17B5-470E-486B-AA8A-2A8101AFC568}" destId="{667D28B7-E02B-447F-BEA1-1FE23EBF1338}" srcOrd="0" destOrd="0" presId="urn:microsoft.com/office/officeart/2018/2/layout/IconVerticalSolidList"/>
    <dgm:cxn modelId="{97853681-D9D8-4DD6-B1F2-7C0653084C95}" type="presParOf" srcId="{F09E17B5-470E-486B-AA8A-2A8101AFC568}" destId="{C3BA7DAC-F8D3-4EC2-BFF6-491346D51F01}" srcOrd="1" destOrd="0" presId="urn:microsoft.com/office/officeart/2018/2/layout/IconVerticalSolidList"/>
    <dgm:cxn modelId="{44FC8C11-C788-4869-8377-CFCB96D49894}" type="presParOf" srcId="{F09E17B5-470E-486B-AA8A-2A8101AFC568}" destId="{210B5D0E-E751-4137-82DA-E3D4EA28FC82}" srcOrd="2" destOrd="0" presId="urn:microsoft.com/office/officeart/2018/2/layout/IconVerticalSolidList"/>
    <dgm:cxn modelId="{359C46BB-BE4E-4421-ADC1-B42D8DC79B6B}" type="presParOf" srcId="{F09E17B5-470E-486B-AA8A-2A8101AFC568}" destId="{37648A77-2EAE-439E-B084-003B0E28D09A}" srcOrd="3" destOrd="0" presId="urn:microsoft.com/office/officeart/2018/2/layout/IconVerticalSolidList"/>
    <dgm:cxn modelId="{74C4FA0C-7494-4261-85EE-3EAE38DCCCE1}" type="presParOf" srcId="{01D9FEB7-6F34-4555-8F05-1E330A336183}" destId="{F17218B4-1756-46A7-8B60-8E9995CC0EA7}" srcOrd="1" destOrd="0" presId="urn:microsoft.com/office/officeart/2018/2/layout/IconVerticalSolidList"/>
    <dgm:cxn modelId="{3C91B5B6-B171-4534-B061-95C5601D5747}" type="presParOf" srcId="{01D9FEB7-6F34-4555-8F05-1E330A336183}" destId="{B59E1633-0D04-4527-A27A-A92CE91CA8E9}" srcOrd="2" destOrd="0" presId="urn:microsoft.com/office/officeart/2018/2/layout/IconVerticalSolidList"/>
    <dgm:cxn modelId="{BBC95D76-172D-4A37-93A4-9421B4B306EA}" type="presParOf" srcId="{B59E1633-0D04-4527-A27A-A92CE91CA8E9}" destId="{A9297CE8-AC8C-46CC-8938-116566FE9B75}" srcOrd="0" destOrd="0" presId="urn:microsoft.com/office/officeart/2018/2/layout/IconVerticalSolidList"/>
    <dgm:cxn modelId="{F44B5E5A-B1C5-45DC-9C68-63F627486DB6}" type="presParOf" srcId="{B59E1633-0D04-4527-A27A-A92CE91CA8E9}" destId="{7FEC2BDE-0571-4576-B4B4-AF667758194D}" srcOrd="1" destOrd="0" presId="urn:microsoft.com/office/officeart/2018/2/layout/IconVerticalSolidList"/>
    <dgm:cxn modelId="{44CDA7CC-8815-460C-9B25-2C2C00E45375}" type="presParOf" srcId="{B59E1633-0D04-4527-A27A-A92CE91CA8E9}" destId="{9223970B-A2E9-430E-A153-B4A38C6325A4}" srcOrd="2" destOrd="0" presId="urn:microsoft.com/office/officeart/2018/2/layout/IconVerticalSolidList"/>
    <dgm:cxn modelId="{8D13932E-A455-48BA-B1CF-4EAB7AD83490}" type="presParOf" srcId="{B59E1633-0D04-4527-A27A-A92CE91CA8E9}" destId="{84FA65D0-7C5F-44C0-BE8A-C89352B6911B}" srcOrd="3" destOrd="0" presId="urn:microsoft.com/office/officeart/2018/2/layout/IconVerticalSolidList"/>
    <dgm:cxn modelId="{58E87A35-E728-4F6E-9955-0DD847EDF1B9}" type="presParOf" srcId="{01D9FEB7-6F34-4555-8F05-1E330A336183}" destId="{160D42CE-4FEA-4460-99A2-612322486B3B}" srcOrd="3" destOrd="0" presId="urn:microsoft.com/office/officeart/2018/2/layout/IconVerticalSolidList"/>
    <dgm:cxn modelId="{2D0668A5-83DE-4890-9219-D92171ED5995}" type="presParOf" srcId="{01D9FEB7-6F34-4555-8F05-1E330A336183}" destId="{21A29622-867B-421F-ACB7-E32C17FADECB}" srcOrd="4" destOrd="0" presId="urn:microsoft.com/office/officeart/2018/2/layout/IconVerticalSolidList"/>
    <dgm:cxn modelId="{6571E1D3-369E-4BAB-BCC6-C6698B607E95}" type="presParOf" srcId="{21A29622-867B-421F-ACB7-E32C17FADECB}" destId="{CC8C020C-E96C-4620-B85C-A330E2F26210}" srcOrd="0" destOrd="0" presId="urn:microsoft.com/office/officeart/2018/2/layout/IconVerticalSolidList"/>
    <dgm:cxn modelId="{3C23B17E-C645-4C52-98A5-62CDFFD1471C}" type="presParOf" srcId="{21A29622-867B-421F-ACB7-E32C17FADECB}" destId="{E778BE4D-A334-4529-86DD-EFA21DD8A67D}" srcOrd="1" destOrd="0" presId="urn:microsoft.com/office/officeart/2018/2/layout/IconVerticalSolidList"/>
    <dgm:cxn modelId="{3D3684A9-BC2F-413C-812E-F6A4ADB01172}" type="presParOf" srcId="{21A29622-867B-421F-ACB7-E32C17FADECB}" destId="{FE27ACE4-3DC5-40D2-8F3D-4B5A0D31E874}" srcOrd="2" destOrd="0" presId="urn:microsoft.com/office/officeart/2018/2/layout/IconVerticalSolidList"/>
    <dgm:cxn modelId="{189A9F5D-0712-4F5E-BBDE-385B64C99771}" type="presParOf" srcId="{21A29622-867B-421F-ACB7-E32C17FADECB}" destId="{6DA736D4-A682-4939-89BB-003684F05468}" srcOrd="3" destOrd="0" presId="urn:microsoft.com/office/officeart/2018/2/layout/IconVerticalSolidList"/>
    <dgm:cxn modelId="{A0BB5CBD-E2E0-44F9-A64F-ADE93762BA42}" type="presParOf" srcId="{01D9FEB7-6F34-4555-8F05-1E330A336183}" destId="{8E32B372-5A14-42C9-8A9D-700489DDDA5F}" srcOrd="5" destOrd="0" presId="urn:microsoft.com/office/officeart/2018/2/layout/IconVerticalSolidList"/>
    <dgm:cxn modelId="{7B14A0CC-066C-48E1-94AC-521A5892D536}" type="presParOf" srcId="{01D9FEB7-6F34-4555-8F05-1E330A336183}" destId="{E990262E-CE94-4E00-A0E4-9C9FB458AB97}" srcOrd="6" destOrd="0" presId="urn:microsoft.com/office/officeart/2018/2/layout/IconVerticalSolidList"/>
    <dgm:cxn modelId="{07EA4565-2DEA-4C13-B4A0-FFBAE4A54D72}" type="presParOf" srcId="{E990262E-CE94-4E00-A0E4-9C9FB458AB97}" destId="{AE0C7D6A-A600-4C3B-B58D-B878C1C9E5DB}" srcOrd="0" destOrd="0" presId="urn:microsoft.com/office/officeart/2018/2/layout/IconVerticalSolidList"/>
    <dgm:cxn modelId="{11E30D7E-0962-4C38-8DE6-6EC4D50A2841}" type="presParOf" srcId="{E990262E-CE94-4E00-A0E4-9C9FB458AB97}" destId="{8C832A15-A908-4AFF-937A-2A1EEB6D6B04}" srcOrd="1" destOrd="0" presId="urn:microsoft.com/office/officeart/2018/2/layout/IconVerticalSolidList"/>
    <dgm:cxn modelId="{A26DE4A7-AA30-4CCA-9FAB-D98365EB2D01}" type="presParOf" srcId="{E990262E-CE94-4E00-A0E4-9C9FB458AB97}" destId="{259F18F8-02D6-4028-B99E-8AC154014F92}" srcOrd="2" destOrd="0" presId="urn:microsoft.com/office/officeart/2018/2/layout/IconVerticalSolidList"/>
    <dgm:cxn modelId="{5619DC6F-6E15-401F-973F-5527946B8DCB}" type="presParOf" srcId="{E990262E-CE94-4E00-A0E4-9C9FB458AB97}" destId="{B8CC8901-804A-4941-A2C0-A4DB119AB210}" srcOrd="3" destOrd="0" presId="urn:microsoft.com/office/officeart/2018/2/layout/IconVerticalSolidList"/>
    <dgm:cxn modelId="{FB812E06-E02A-4BFA-B741-4553C0C67470}" type="presParOf" srcId="{01D9FEB7-6F34-4555-8F05-1E330A336183}" destId="{479AB3B5-41EA-4846-ADD6-50F9DF0DAE6B}" srcOrd="7" destOrd="0" presId="urn:microsoft.com/office/officeart/2018/2/layout/IconVerticalSolidList"/>
    <dgm:cxn modelId="{FE458860-0723-4100-8003-0D730C91E846}" type="presParOf" srcId="{01D9FEB7-6F34-4555-8F05-1E330A336183}" destId="{BEB755D9-13D4-4FDE-87A7-F45165935365}" srcOrd="8" destOrd="0" presId="urn:microsoft.com/office/officeart/2018/2/layout/IconVerticalSolidList"/>
    <dgm:cxn modelId="{296AF2AE-C401-4F7B-B349-06A6699257A9}" type="presParOf" srcId="{BEB755D9-13D4-4FDE-87A7-F45165935365}" destId="{FADAEDE5-4BDD-4AF7-AF33-470E2C32DF4B}" srcOrd="0" destOrd="0" presId="urn:microsoft.com/office/officeart/2018/2/layout/IconVerticalSolidList"/>
    <dgm:cxn modelId="{F2C60004-0AE9-4AB3-95D7-9EB6C9EB9732}" type="presParOf" srcId="{BEB755D9-13D4-4FDE-87A7-F45165935365}" destId="{9A6AF34E-C3D4-42F5-A893-2D47E063BDE4}" srcOrd="1" destOrd="0" presId="urn:microsoft.com/office/officeart/2018/2/layout/IconVerticalSolidList"/>
    <dgm:cxn modelId="{2A0CBB51-A340-4FA6-8F59-DA67DF7F8C99}" type="presParOf" srcId="{BEB755D9-13D4-4FDE-87A7-F45165935365}" destId="{93CDD9AB-5E99-4A74-AE23-775E3776E98E}" srcOrd="2" destOrd="0" presId="urn:microsoft.com/office/officeart/2018/2/layout/IconVerticalSolidList"/>
    <dgm:cxn modelId="{B46E5AAD-9096-4790-9C0E-2A5FBA499E55}" type="presParOf" srcId="{BEB755D9-13D4-4FDE-87A7-F45165935365}" destId="{74BB192D-64C9-4D2D-B4F0-F2FA5F4DF8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00C338-6001-4522-A9C9-C9D12CE60055}"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82FB85DB-9047-E44C-ABCE-B0A935AB0E33}">
      <dgm:prSet custT="1"/>
      <dgm:spPr/>
      <dgm:t>
        <a:bodyPr/>
        <a:lstStyle/>
        <a:p>
          <a:r>
            <a:rPr lang="es-ES" sz="2200"/>
            <a:t>ANTES </a:t>
          </a:r>
          <a:endParaRPr lang="en-US" sz="2200"/>
        </a:p>
      </dgm:t>
    </dgm:pt>
    <dgm:pt modelId="{6AD791C6-A989-E24B-9876-DA875FE7A656}" type="parTrans" cxnId="{97D95428-4364-6B47-B978-04C3C4B9B5DE}">
      <dgm:prSet/>
      <dgm:spPr/>
      <dgm:t>
        <a:bodyPr/>
        <a:lstStyle/>
        <a:p>
          <a:endParaRPr lang="es-ES" sz="2200"/>
        </a:p>
      </dgm:t>
    </dgm:pt>
    <dgm:pt modelId="{A501B8EB-0D73-434A-9B16-824F08347E30}" type="sibTrans" cxnId="{97D95428-4364-6B47-B978-04C3C4B9B5DE}">
      <dgm:prSet/>
      <dgm:spPr/>
      <dgm:t>
        <a:bodyPr/>
        <a:lstStyle/>
        <a:p>
          <a:endParaRPr lang="es-ES" sz="2200"/>
        </a:p>
      </dgm:t>
    </dgm:pt>
    <dgm:pt modelId="{CA5DB77B-3FDF-A74E-B911-4C51F9DA7B9F}">
      <dgm:prSet custT="1"/>
      <dgm:spPr/>
      <dgm:t>
        <a:bodyPr/>
        <a:lstStyle/>
        <a:p>
          <a:r>
            <a:rPr lang="es-ES" sz="2000" dirty="0"/>
            <a:t>Acuerdo de estudios (</a:t>
          </a:r>
          <a:r>
            <a:rPr lang="es-ES" sz="2000" b="1" dirty="0"/>
            <a:t>LEARNING AGREEMENT</a:t>
          </a:r>
          <a:r>
            <a:rPr lang="es-ES" sz="2000" dirty="0"/>
            <a:t>): mín. 12 </a:t>
          </a:r>
          <a:r>
            <a:rPr lang="es-ES" sz="2000" dirty="0" err="1"/>
            <a:t>créditos</a:t>
          </a:r>
          <a:r>
            <a:rPr lang="es-ES" sz="2000" dirty="0"/>
            <a:t> y </a:t>
          </a:r>
          <a:r>
            <a:rPr lang="es-ES" sz="2000" dirty="0" err="1"/>
            <a:t>máx</a:t>
          </a:r>
          <a:r>
            <a:rPr lang="es-ES" sz="2000" dirty="0"/>
            <a:t>. 24 por trimestre; </a:t>
          </a:r>
          <a:r>
            <a:rPr lang="es-ES" sz="2000" dirty="0" err="1"/>
            <a:t>mín</a:t>
          </a:r>
          <a:r>
            <a:rPr lang="es-ES" sz="2000" dirty="0"/>
            <a:t>. 15 créditos y </a:t>
          </a:r>
          <a:r>
            <a:rPr lang="es-ES" sz="2000" dirty="0" err="1"/>
            <a:t>má́ximo</a:t>
          </a:r>
          <a:r>
            <a:rPr lang="es-ES" sz="2000" dirty="0"/>
            <a:t> 30 por semestre; y mín. 30 créditos y máx. 60 para estancias anuales. </a:t>
          </a:r>
        </a:p>
      </dgm:t>
    </dgm:pt>
    <dgm:pt modelId="{C40B49FD-AD3D-084E-9BEC-A387C2066B66}" type="parTrans" cxnId="{082FBC6B-D121-D848-B678-CB9FDF0073B0}">
      <dgm:prSet/>
      <dgm:spPr/>
      <dgm:t>
        <a:bodyPr/>
        <a:lstStyle/>
        <a:p>
          <a:endParaRPr lang="es-ES" sz="2200"/>
        </a:p>
      </dgm:t>
    </dgm:pt>
    <dgm:pt modelId="{68987214-4F6F-8342-84D3-47B5A3EC4850}" type="sibTrans" cxnId="{082FBC6B-D121-D848-B678-CB9FDF0073B0}">
      <dgm:prSet/>
      <dgm:spPr/>
      <dgm:t>
        <a:bodyPr/>
        <a:lstStyle/>
        <a:p>
          <a:endParaRPr lang="es-ES" sz="2200"/>
        </a:p>
      </dgm:t>
    </dgm:pt>
    <dgm:pt modelId="{E8845ADB-8453-374D-AFD2-90CD07153F3B}">
      <dgm:prSet custT="1"/>
      <dgm:spPr/>
      <dgm:t>
        <a:bodyPr/>
        <a:lstStyle/>
        <a:p>
          <a:r>
            <a:rPr lang="es-ES" sz="2000" dirty="0"/>
            <a:t>Matrícula UCLM </a:t>
          </a:r>
        </a:p>
      </dgm:t>
    </dgm:pt>
    <dgm:pt modelId="{362E8361-9B49-2F4C-AD9F-9DE47F309734}" type="parTrans" cxnId="{FB140457-BD5A-9D4D-BEC3-F768D02D7416}">
      <dgm:prSet/>
      <dgm:spPr/>
      <dgm:t>
        <a:bodyPr/>
        <a:lstStyle/>
        <a:p>
          <a:endParaRPr lang="es-ES" sz="2200"/>
        </a:p>
      </dgm:t>
    </dgm:pt>
    <dgm:pt modelId="{1E2619D4-DECC-2944-BD79-67ECF018AE30}" type="sibTrans" cxnId="{FB140457-BD5A-9D4D-BEC3-F768D02D7416}">
      <dgm:prSet/>
      <dgm:spPr/>
      <dgm:t>
        <a:bodyPr/>
        <a:lstStyle/>
        <a:p>
          <a:endParaRPr lang="es-ES" sz="2200"/>
        </a:p>
      </dgm:t>
    </dgm:pt>
    <dgm:pt modelId="{9CCF705E-098F-C540-BF9E-C25D1BF9A9C3}">
      <dgm:prSet custT="1"/>
      <dgm:spPr/>
      <dgm:t>
        <a:bodyPr/>
        <a:lstStyle/>
        <a:p>
          <a:r>
            <a:rPr lang="es-ES" sz="2000" dirty="0"/>
            <a:t>ATENCIÓN a plazos establecidos por cada universidad para la presentación de las solicitudes de admisión.</a:t>
          </a:r>
        </a:p>
      </dgm:t>
    </dgm:pt>
    <dgm:pt modelId="{B19883DC-E3A6-1446-B99B-1C6A39539D57}" type="parTrans" cxnId="{CC01408E-5707-3147-89DE-BEA6FCAF63DE}">
      <dgm:prSet/>
      <dgm:spPr/>
      <dgm:t>
        <a:bodyPr/>
        <a:lstStyle/>
        <a:p>
          <a:endParaRPr lang="es-ES" sz="2200"/>
        </a:p>
      </dgm:t>
    </dgm:pt>
    <dgm:pt modelId="{14286D7E-8EDF-3845-8824-405F14971ECC}" type="sibTrans" cxnId="{CC01408E-5707-3147-89DE-BEA6FCAF63DE}">
      <dgm:prSet/>
      <dgm:spPr/>
      <dgm:t>
        <a:bodyPr/>
        <a:lstStyle/>
        <a:p>
          <a:endParaRPr lang="es-ES" sz="2200"/>
        </a:p>
      </dgm:t>
    </dgm:pt>
    <dgm:pt modelId="{70B9CAA9-9D54-4A40-B673-EA64F3E82025}">
      <dgm:prSet custT="1"/>
      <dgm:spPr/>
      <dgm:t>
        <a:bodyPr/>
        <a:lstStyle/>
        <a:p>
          <a:r>
            <a:rPr lang="es-ES" sz="2000" dirty="0"/>
            <a:t>Gestión alojamiento; tarjeta sanitaria, prueba inicial del nivel de idioma.</a:t>
          </a:r>
        </a:p>
      </dgm:t>
    </dgm:pt>
    <dgm:pt modelId="{8C22DEDF-6884-3C41-A20E-7359D873D25B}" type="parTrans" cxnId="{907F40A5-8837-9746-992E-0B5085BB98F4}">
      <dgm:prSet/>
      <dgm:spPr/>
      <dgm:t>
        <a:bodyPr/>
        <a:lstStyle/>
        <a:p>
          <a:endParaRPr lang="es-ES" sz="2200"/>
        </a:p>
      </dgm:t>
    </dgm:pt>
    <dgm:pt modelId="{B0310551-C669-D547-94B9-9ACB01C585FB}" type="sibTrans" cxnId="{907F40A5-8837-9746-992E-0B5085BB98F4}">
      <dgm:prSet/>
      <dgm:spPr/>
      <dgm:t>
        <a:bodyPr/>
        <a:lstStyle/>
        <a:p>
          <a:endParaRPr lang="es-ES" sz="2200"/>
        </a:p>
      </dgm:t>
    </dgm:pt>
    <dgm:pt modelId="{E69ACE9E-B960-3140-BD9A-695F63E47DF5}">
      <dgm:prSet custT="1"/>
      <dgm:spPr/>
      <dgm:t>
        <a:bodyPr/>
        <a:lstStyle/>
        <a:p>
          <a:r>
            <a:rPr lang="es-ES" sz="2000" dirty="0"/>
            <a:t>Doble grado: </a:t>
          </a:r>
          <a:r>
            <a:rPr lang="es-ES" sz="2000" dirty="0" err="1"/>
            <a:t>mínimo</a:t>
          </a:r>
          <a:r>
            <a:rPr lang="es-ES" sz="2000" dirty="0"/>
            <a:t> 12 </a:t>
          </a:r>
          <a:r>
            <a:rPr lang="es-ES" sz="2000" dirty="0" err="1"/>
            <a:t>créditos</a:t>
          </a:r>
          <a:r>
            <a:rPr lang="es-ES" sz="2000" dirty="0"/>
            <a:t> y </a:t>
          </a:r>
          <a:r>
            <a:rPr lang="es-ES" sz="2000" dirty="0" err="1"/>
            <a:t>máximo</a:t>
          </a:r>
          <a:r>
            <a:rPr lang="es-ES" sz="2000" dirty="0"/>
            <a:t> 24 por trimestre, </a:t>
          </a:r>
          <a:r>
            <a:rPr lang="es-ES" sz="2000" dirty="0" err="1"/>
            <a:t>mínimo</a:t>
          </a:r>
          <a:r>
            <a:rPr lang="es-ES" sz="2000" dirty="0"/>
            <a:t> 15 </a:t>
          </a:r>
          <a:r>
            <a:rPr lang="es-ES" sz="2000" dirty="0" err="1"/>
            <a:t>créditos</a:t>
          </a:r>
          <a:r>
            <a:rPr lang="es-ES" sz="2000" dirty="0"/>
            <a:t> y </a:t>
          </a:r>
          <a:r>
            <a:rPr lang="es-ES" sz="2000" dirty="0" err="1"/>
            <a:t>máximo</a:t>
          </a:r>
          <a:r>
            <a:rPr lang="es-ES" sz="2000" dirty="0"/>
            <a:t> 36 por semestre y </a:t>
          </a:r>
          <a:r>
            <a:rPr lang="es-ES" sz="2000" dirty="0" err="1"/>
            <a:t>mínimo</a:t>
          </a:r>
          <a:r>
            <a:rPr lang="es-ES" sz="2000" dirty="0"/>
            <a:t> 30 </a:t>
          </a:r>
          <a:r>
            <a:rPr lang="es-ES" sz="2000" dirty="0" err="1"/>
            <a:t>créditos</a:t>
          </a:r>
          <a:r>
            <a:rPr lang="es-ES" sz="2000" dirty="0"/>
            <a:t> y </a:t>
          </a:r>
          <a:r>
            <a:rPr lang="es-ES" sz="2000" dirty="0" err="1"/>
            <a:t>máximo</a:t>
          </a:r>
          <a:r>
            <a:rPr lang="es-ES" sz="2000" dirty="0"/>
            <a:t> 72 para estancias anuales. </a:t>
          </a:r>
        </a:p>
      </dgm:t>
    </dgm:pt>
    <dgm:pt modelId="{00A64FB3-42CC-3149-BC2C-A0C580187E33}" type="parTrans" cxnId="{813F4722-ACC4-9B41-AC17-D37C6C45F9DE}">
      <dgm:prSet/>
      <dgm:spPr/>
      <dgm:t>
        <a:bodyPr/>
        <a:lstStyle/>
        <a:p>
          <a:endParaRPr lang="es-ES" sz="2200"/>
        </a:p>
      </dgm:t>
    </dgm:pt>
    <dgm:pt modelId="{3E7DF13B-F482-5442-B958-27DB075B09EF}" type="sibTrans" cxnId="{813F4722-ACC4-9B41-AC17-D37C6C45F9DE}">
      <dgm:prSet/>
      <dgm:spPr/>
      <dgm:t>
        <a:bodyPr/>
        <a:lstStyle/>
        <a:p>
          <a:endParaRPr lang="es-ES"/>
        </a:p>
      </dgm:t>
    </dgm:pt>
    <dgm:pt modelId="{33E9A0ED-1074-443E-AA0A-6458BAB63D85}">
      <dgm:prSet custT="1"/>
      <dgm:spPr/>
      <dgm:t>
        <a:bodyPr/>
        <a:lstStyle/>
        <a:p>
          <a:r>
            <a:rPr lang="es-ES" sz="2000" dirty="0"/>
            <a:t>Prueba de idioma en EU </a:t>
          </a:r>
          <a:r>
            <a:rPr lang="es-ES" sz="2000" dirty="0" err="1"/>
            <a:t>Academy</a:t>
          </a:r>
          <a:r>
            <a:rPr lang="es-ES" sz="2000" dirty="0"/>
            <a:t> </a:t>
          </a:r>
        </a:p>
      </dgm:t>
    </dgm:pt>
    <dgm:pt modelId="{AC059D5E-9A67-4124-8125-39164FA77637}" type="parTrans" cxnId="{C092F96E-B4D9-44E2-B0D8-B685268184B6}">
      <dgm:prSet/>
      <dgm:spPr/>
      <dgm:t>
        <a:bodyPr/>
        <a:lstStyle/>
        <a:p>
          <a:endParaRPr lang="es-ES"/>
        </a:p>
      </dgm:t>
    </dgm:pt>
    <dgm:pt modelId="{06F6A68D-0CB4-42A7-A77F-17B400B6B0CE}" type="sibTrans" cxnId="{C092F96E-B4D9-44E2-B0D8-B685268184B6}">
      <dgm:prSet/>
      <dgm:spPr/>
      <dgm:t>
        <a:bodyPr/>
        <a:lstStyle/>
        <a:p>
          <a:endParaRPr lang="es-ES"/>
        </a:p>
      </dgm:t>
    </dgm:pt>
    <dgm:pt modelId="{5A393564-8EEB-694A-B0BD-75A0110E03A0}" type="pres">
      <dgm:prSet presAssocID="{0B00C338-6001-4522-A9C9-C9D12CE60055}" presName="linear" presStyleCnt="0">
        <dgm:presLayoutVars>
          <dgm:dir/>
          <dgm:animLvl val="lvl"/>
          <dgm:resizeHandles val="exact"/>
        </dgm:presLayoutVars>
      </dgm:prSet>
      <dgm:spPr/>
    </dgm:pt>
    <dgm:pt modelId="{1F84F891-4BDF-BF41-A0C5-20ED72AA602D}" type="pres">
      <dgm:prSet presAssocID="{82FB85DB-9047-E44C-ABCE-B0A935AB0E33}" presName="parentLin" presStyleCnt="0"/>
      <dgm:spPr/>
    </dgm:pt>
    <dgm:pt modelId="{07AEC9D4-B293-A14D-A17C-F7B7F301F8F9}" type="pres">
      <dgm:prSet presAssocID="{82FB85DB-9047-E44C-ABCE-B0A935AB0E33}" presName="parentLeftMargin" presStyleLbl="node1" presStyleIdx="0" presStyleCnt="1"/>
      <dgm:spPr/>
    </dgm:pt>
    <dgm:pt modelId="{93063069-8BEF-D240-A2E9-FC5F616D6901}" type="pres">
      <dgm:prSet presAssocID="{82FB85DB-9047-E44C-ABCE-B0A935AB0E33}" presName="parentText" presStyleLbl="node1" presStyleIdx="0" presStyleCnt="1">
        <dgm:presLayoutVars>
          <dgm:chMax val="0"/>
          <dgm:bulletEnabled val="1"/>
        </dgm:presLayoutVars>
      </dgm:prSet>
      <dgm:spPr/>
    </dgm:pt>
    <dgm:pt modelId="{A93CCAF6-EAA1-E540-907C-77B08A8C594A}" type="pres">
      <dgm:prSet presAssocID="{82FB85DB-9047-E44C-ABCE-B0A935AB0E33}" presName="negativeSpace" presStyleCnt="0"/>
      <dgm:spPr/>
    </dgm:pt>
    <dgm:pt modelId="{0C1D570D-6AEA-9241-B836-C782CE2F0254}" type="pres">
      <dgm:prSet presAssocID="{82FB85DB-9047-E44C-ABCE-B0A935AB0E33}" presName="childText" presStyleLbl="conFgAcc1" presStyleIdx="0" presStyleCnt="1">
        <dgm:presLayoutVars>
          <dgm:bulletEnabled val="1"/>
        </dgm:presLayoutVars>
      </dgm:prSet>
      <dgm:spPr/>
    </dgm:pt>
  </dgm:ptLst>
  <dgm:cxnLst>
    <dgm:cxn modelId="{AAC56E07-00D3-4214-A76C-A35CE006AF1B}" type="presOf" srcId="{E69ACE9E-B960-3140-BD9A-695F63E47DF5}" destId="{0C1D570D-6AEA-9241-B836-C782CE2F0254}" srcOrd="0" destOrd="1" presId="urn:microsoft.com/office/officeart/2005/8/layout/list1"/>
    <dgm:cxn modelId="{813F4722-ACC4-9B41-AC17-D37C6C45F9DE}" srcId="{82FB85DB-9047-E44C-ABCE-B0A935AB0E33}" destId="{E69ACE9E-B960-3140-BD9A-695F63E47DF5}" srcOrd="1" destOrd="0" parTransId="{00A64FB3-42CC-3149-BC2C-A0C580187E33}" sibTransId="{3E7DF13B-F482-5442-B958-27DB075B09EF}"/>
    <dgm:cxn modelId="{97D95428-4364-6B47-B978-04C3C4B9B5DE}" srcId="{0B00C338-6001-4522-A9C9-C9D12CE60055}" destId="{82FB85DB-9047-E44C-ABCE-B0A935AB0E33}" srcOrd="0" destOrd="0" parTransId="{6AD791C6-A989-E24B-9876-DA875FE7A656}" sibTransId="{A501B8EB-0D73-434A-9B16-824F08347E30}"/>
    <dgm:cxn modelId="{A5606C66-A4EC-4340-8715-6403D34B6294}" type="presOf" srcId="{70B9CAA9-9D54-4A40-B673-EA64F3E82025}" destId="{0C1D570D-6AEA-9241-B836-C782CE2F0254}" srcOrd="0" destOrd="5" presId="urn:microsoft.com/office/officeart/2005/8/layout/list1"/>
    <dgm:cxn modelId="{082FBC6B-D121-D848-B678-CB9FDF0073B0}" srcId="{82FB85DB-9047-E44C-ABCE-B0A935AB0E33}" destId="{CA5DB77B-3FDF-A74E-B911-4C51F9DA7B9F}" srcOrd="0" destOrd="0" parTransId="{C40B49FD-AD3D-084E-9BEC-A387C2066B66}" sibTransId="{68987214-4F6F-8342-84D3-47B5A3EC4850}"/>
    <dgm:cxn modelId="{C092F96E-B4D9-44E2-B0D8-B685268184B6}" srcId="{82FB85DB-9047-E44C-ABCE-B0A935AB0E33}" destId="{33E9A0ED-1074-443E-AA0A-6458BAB63D85}" srcOrd="4" destOrd="0" parTransId="{AC059D5E-9A67-4124-8125-39164FA77637}" sibTransId="{06F6A68D-0CB4-42A7-A77F-17B400B6B0CE}"/>
    <dgm:cxn modelId="{D9D74870-047F-4713-88A9-B3649D99C769}" type="presOf" srcId="{33E9A0ED-1074-443E-AA0A-6458BAB63D85}" destId="{0C1D570D-6AEA-9241-B836-C782CE2F0254}" srcOrd="0" destOrd="4" presId="urn:microsoft.com/office/officeart/2005/8/layout/list1"/>
    <dgm:cxn modelId="{FB140457-BD5A-9D4D-BEC3-F768D02D7416}" srcId="{82FB85DB-9047-E44C-ABCE-B0A935AB0E33}" destId="{E8845ADB-8453-374D-AFD2-90CD07153F3B}" srcOrd="2" destOrd="0" parTransId="{362E8361-9B49-2F4C-AD9F-9DE47F309734}" sibTransId="{1E2619D4-DECC-2944-BD79-67ECF018AE30}"/>
    <dgm:cxn modelId="{961B7E57-8947-4F07-9A50-1D8ADA51C1B9}" type="presOf" srcId="{82FB85DB-9047-E44C-ABCE-B0A935AB0E33}" destId="{07AEC9D4-B293-A14D-A17C-F7B7F301F8F9}" srcOrd="0" destOrd="0" presId="urn:microsoft.com/office/officeart/2005/8/layout/list1"/>
    <dgm:cxn modelId="{2674517E-8C1A-4832-A1B6-72037E096269}" type="presOf" srcId="{82FB85DB-9047-E44C-ABCE-B0A935AB0E33}" destId="{93063069-8BEF-D240-A2E9-FC5F616D6901}" srcOrd="1" destOrd="0" presId="urn:microsoft.com/office/officeart/2005/8/layout/list1"/>
    <dgm:cxn modelId="{87FF0589-A6E1-4588-8AFE-815474544658}" type="presOf" srcId="{CA5DB77B-3FDF-A74E-B911-4C51F9DA7B9F}" destId="{0C1D570D-6AEA-9241-B836-C782CE2F0254}" srcOrd="0" destOrd="0" presId="urn:microsoft.com/office/officeart/2005/8/layout/list1"/>
    <dgm:cxn modelId="{CC01408E-5707-3147-89DE-BEA6FCAF63DE}" srcId="{82FB85DB-9047-E44C-ABCE-B0A935AB0E33}" destId="{9CCF705E-098F-C540-BF9E-C25D1BF9A9C3}" srcOrd="3" destOrd="0" parTransId="{B19883DC-E3A6-1446-B99B-1C6A39539D57}" sibTransId="{14286D7E-8EDF-3845-8824-405F14971ECC}"/>
    <dgm:cxn modelId="{907F40A5-8837-9746-992E-0B5085BB98F4}" srcId="{82FB85DB-9047-E44C-ABCE-B0A935AB0E33}" destId="{70B9CAA9-9D54-4A40-B673-EA64F3E82025}" srcOrd="5" destOrd="0" parTransId="{8C22DEDF-6884-3C41-A20E-7359D873D25B}" sibTransId="{B0310551-C669-D547-94B9-9ACB01C585FB}"/>
    <dgm:cxn modelId="{D48A9DAF-7EDF-4D7A-99C0-279B36A84CD1}" type="presOf" srcId="{9CCF705E-098F-C540-BF9E-C25D1BF9A9C3}" destId="{0C1D570D-6AEA-9241-B836-C782CE2F0254}" srcOrd="0" destOrd="3" presId="urn:microsoft.com/office/officeart/2005/8/layout/list1"/>
    <dgm:cxn modelId="{938612D7-FDF8-4D61-AC16-F07A0177AA20}" type="presOf" srcId="{E8845ADB-8453-374D-AFD2-90CD07153F3B}" destId="{0C1D570D-6AEA-9241-B836-C782CE2F0254}" srcOrd="0" destOrd="2" presId="urn:microsoft.com/office/officeart/2005/8/layout/list1"/>
    <dgm:cxn modelId="{332F3AED-5FE2-164B-AAFD-5601AD60F8F3}" type="presOf" srcId="{0B00C338-6001-4522-A9C9-C9D12CE60055}" destId="{5A393564-8EEB-694A-B0BD-75A0110E03A0}" srcOrd="0" destOrd="0" presId="urn:microsoft.com/office/officeart/2005/8/layout/list1"/>
    <dgm:cxn modelId="{8FE50FEA-1330-4A6D-AC6B-64F351B86738}" type="presParOf" srcId="{5A393564-8EEB-694A-B0BD-75A0110E03A0}" destId="{1F84F891-4BDF-BF41-A0C5-20ED72AA602D}" srcOrd="0" destOrd="0" presId="urn:microsoft.com/office/officeart/2005/8/layout/list1"/>
    <dgm:cxn modelId="{66CDD9B3-3D60-48B8-90F9-C835EC3B657D}" type="presParOf" srcId="{1F84F891-4BDF-BF41-A0C5-20ED72AA602D}" destId="{07AEC9D4-B293-A14D-A17C-F7B7F301F8F9}" srcOrd="0" destOrd="0" presId="urn:microsoft.com/office/officeart/2005/8/layout/list1"/>
    <dgm:cxn modelId="{FA85B62A-C3FD-4E9F-A59D-FC802F2D2F24}" type="presParOf" srcId="{1F84F891-4BDF-BF41-A0C5-20ED72AA602D}" destId="{93063069-8BEF-D240-A2E9-FC5F616D6901}" srcOrd="1" destOrd="0" presId="urn:microsoft.com/office/officeart/2005/8/layout/list1"/>
    <dgm:cxn modelId="{C3C5DDC2-B0ED-4834-ACE6-895906733B11}" type="presParOf" srcId="{5A393564-8EEB-694A-B0BD-75A0110E03A0}" destId="{A93CCAF6-EAA1-E540-907C-77B08A8C594A}" srcOrd="1" destOrd="0" presId="urn:microsoft.com/office/officeart/2005/8/layout/list1"/>
    <dgm:cxn modelId="{A935B040-5CCC-4744-AD47-5908AD56FE01}" type="presParOf" srcId="{5A393564-8EEB-694A-B0BD-75A0110E03A0}" destId="{0C1D570D-6AEA-9241-B836-C782CE2F025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00C338-6001-4522-A9C9-C9D12CE60055}"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82FB85DB-9047-E44C-ABCE-B0A935AB0E33}">
      <dgm:prSet custT="1"/>
      <dgm:spPr/>
      <dgm:t>
        <a:bodyPr/>
        <a:lstStyle/>
        <a:p>
          <a:r>
            <a:rPr lang="es-ES" sz="2800"/>
            <a:t>DURANTE</a:t>
          </a:r>
          <a:endParaRPr lang="en-US" sz="2800"/>
        </a:p>
      </dgm:t>
    </dgm:pt>
    <dgm:pt modelId="{6AD791C6-A989-E24B-9876-DA875FE7A656}" type="parTrans" cxnId="{97D95428-4364-6B47-B978-04C3C4B9B5DE}">
      <dgm:prSet/>
      <dgm:spPr/>
      <dgm:t>
        <a:bodyPr/>
        <a:lstStyle/>
        <a:p>
          <a:endParaRPr lang="es-ES" sz="3200"/>
        </a:p>
      </dgm:t>
    </dgm:pt>
    <dgm:pt modelId="{A501B8EB-0D73-434A-9B16-824F08347E30}" type="sibTrans" cxnId="{97D95428-4364-6B47-B978-04C3C4B9B5DE}">
      <dgm:prSet/>
      <dgm:spPr/>
      <dgm:t>
        <a:bodyPr/>
        <a:lstStyle/>
        <a:p>
          <a:endParaRPr lang="es-ES" sz="3200"/>
        </a:p>
      </dgm:t>
    </dgm:pt>
    <dgm:pt modelId="{CA5DB77B-3FDF-A74E-B911-4C51F9DA7B9F}">
      <dgm:prSet custT="1"/>
      <dgm:spPr/>
      <dgm:t>
        <a:bodyPr/>
        <a:lstStyle/>
        <a:p>
          <a:r>
            <a:rPr lang="es-ES" sz="2400"/>
            <a:t>Mantener contacto y estar localizable por la ORI y el coordinador/a de centro. </a:t>
          </a:r>
        </a:p>
      </dgm:t>
    </dgm:pt>
    <dgm:pt modelId="{C40B49FD-AD3D-084E-9BEC-A387C2066B66}" type="parTrans" cxnId="{082FBC6B-D121-D848-B678-CB9FDF0073B0}">
      <dgm:prSet/>
      <dgm:spPr/>
      <dgm:t>
        <a:bodyPr/>
        <a:lstStyle/>
        <a:p>
          <a:endParaRPr lang="es-ES" sz="3200"/>
        </a:p>
      </dgm:t>
    </dgm:pt>
    <dgm:pt modelId="{68987214-4F6F-8342-84D3-47B5A3EC4850}" type="sibTrans" cxnId="{082FBC6B-D121-D848-B678-CB9FDF0073B0}">
      <dgm:prSet/>
      <dgm:spPr/>
      <dgm:t>
        <a:bodyPr/>
        <a:lstStyle/>
        <a:p>
          <a:endParaRPr lang="es-ES" sz="3200"/>
        </a:p>
      </dgm:t>
    </dgm:pt>
    <dgm:pt modelId="{EA66DDD0-7B42-8240-8A4E-74BC64DF932E}">
      <dgm:prSet custT="1"/>
      <dgm:spPr/>
      <dgm:t>
        <a:bodyPr/>
        <a:lstStyle/>
        <a:p>
          <a:r>
            <a:rPr lang="es-ES" sz="2400"/>
            <a:t>Respetar las normas </a:t>
          </a:r>
          <a:endParaRPr lang="en-US" sz="2400"/>
        </a:p>
      </dgm:t>
    </dgm:pt>
    <dgm:pt modelId="{3AE77295-A059-4046-9076-478458DBC9F1}" type="parTrans" cxnId="{90484786-2776-E447-A044-B5BE9D7E076F}">
      <dgm:prSet/>
      <dgm:spPr/>
      <dgm:t>
        <a:bodyPr/>
        <a:lstStyle/>
        <a:p>
          <a:endParaRPr lang="es-ES" sz="2800"/>
        </a:p>
      </dgm:t>
    </dgm:pt>
    <dgm:pt modelId="{D6B3870F-703C-C947-A8B8-B92D882B021C}" type="sibTrans" cxnId="{90484786-2776-E447-A044-B5BE9D7E076F}">
      <dgm:prSet/>
      <dgm:spPr/>
      <dgm:t>
        <a:bodyPr/>
        <a:lstStyle/>
        <a:p>
          <a:endParaRPr lang="es-ES" sz="2800"/>
        </a:p>
      </dgm:t>
    </dgm:pt>
    <dgm:pt modelId="{1B1C752D-D8D9-6D42-AC21-D5C46ECC6A52}">
      <dgm:prSet custT="1"/>
      <dgm:spPr/>
      <dgm:t>
        <a:bodyPr/>
        <a:lstStyle/>
        <a:p>
          <a:r>
            <a:rPr lang="es-ES" sz="2400" b="1"/>
            <a:t>Comunicar de inmediato </a:t>
          </a:r>
          <a:r>
            <a:rPr lang="es-ES" sz="2400"/>
            <a:t>tanto a su coordinador de centro como a la ORI cualquier cambio. </a:t>
          </a:r>
          <a:endParaRPr lang="en-US" sz="2400"/>
        </a:p>
      </dgm:t>
    </dgm:pt>
    <dgm:pt modelId="{FB7EBB98-CE8B-7549-8A6D-EC229E50A451}" type="parTrans" cxnId="{40BE2920-5C66-9C4B-A961-46BE371FD34C}">
      <dgm:prSet/>
      <dgm:spPr/>
      <dgm:t>
        <a:bodyPr/>
        <a:lstStyle/>
        <a:p>
          <a:endParaRPr lang="es-ES" sz="2800"/>
        </a:p>
      </dgm:t>
    </dgm:pt>
    <dgm:pt modelId="{8F2CB18B-B9A5-024F-B59C-F37D035F02F2}" type="sibTrans" cxnId="{40BE2920-5C66-9C4B-A961-46BE371FD34C}">
      <dgm:prSet/>
      <dgm:spPr/>
      <dgm:t>
        <a:bodyPr/>
        <a:lstStyle/>
        <a:p>
          <a:endParaRPr lang="es-ES" sz="2800"/>
        </a:p>
      </dgm:t>
    </dgm:pt>
    <dgm:pt modelId="{9E8A3A0D-98AA-CC48-B6AE-FCF9741C471E}">
      <dgm:prSet custT="1"/>
      <dgm:spPr/>
      <dgm:t>
        <a:bodyPr/>
        <a:lstStyle/>
        <a:p>
          <a:r>
            <a:rPr lang="es-ES" sz="2400" b="1"/>
            <a:t>Un mes </a:t>
          </a:r>
          <a:r>
            <a:rPr lang="es-ES" sz="2400"/>
            <a:t>desde la llegada a destino para realizar las modificaciones.</a:t>
          </a:r>
          <a:endParaRPr lang="en-US" sz="2400"/>
        </a:p>
      </dgm:t>
    </dgm:pt>
    <dgm:pt modelId="{23D5EDEA-6064-0B4E-9D37-8AEAC90D0020}" type="parTrans" cxnId="{CAE41954-F7D1-304B-B021-07D35C635235}">
      <dgm:prSet/>
      <dgm:spPr/>
      <dgm:t>
        <a:bodyPr/>
        <a:lstStyle/>
        <a:p>
          <a:endParaRPr lang="es-ES" sz="2800"/>
        </a:p>
      </dgm:t>
    </dgm:pt>
    <dgm:pt modelId="{88A17860-F43B-3246-8561-EA7DCF654364}" type="sibTrans" cxnId="{CAE41954-F7D1-304B-B021-07D35C635235}">
      <dgm:prSet/>
      <dgm:spPr/>
      <dgm:t>
        <a:bodyPr/>
        <a:lstStyle/>
        <a:p>
          <a:endParaRPr lang="es-ES" sz="2800"/>
        </a:p>
      </dgm:t>
    </dgm:pt>
    <dgm:pt modelId="{7FBA6F31-C52D-AB45-AE06-8FE18CD21088}">
      <dgm:prSet custT="1"/>
      <dgm:spPr/>
      <dgm:t>
        <a:bodyPr/>
        <a:lstStyle/>
        <a:p>
          <a:r>
            <a:rPr lang="es-ES" sz="2400" b="1"/>
            <a:t>Extensión estancia</a:t>
          </a:r>
          <a:r>
            <a:rPr lang="es-ES" sz="2400"/>
            <a:t>: solicitarlo antes del 30 de noviembre del curso </a:t>
          </a:r>
          <a:r>
            <a:rPr lang="es-ES" sz="2400" err="1"/>
            <a:t>académico</a:t>
          </a:r>
          <a:r>
            <a:rPr lang="es-ES" sz="2400"/>
            <a:t> en el que se realiza la estancia, o antes del 30 de octubre en el caso de que requieran la </a:t>
          </a:r>
          <a:r>
            <a:rPr lang="es-ES" sz="2400" err="1"/>
            <a:t>tramitación</a:t>
          </a:r>
          <a:r>
            <a:rPr lang="es-ES" sz="2400"/>
            <a:t> de un visado.</a:t>
          </a:r>
          <a:endParaRPr lang="en-US" sz="2400"/>
        </a:p>
      </dgm:t>
    </dgm:pt>
    <dgm:pt modelId="{B71F662D-C65F-FF49-BD40-E116203758ED}" type="parTrans" cxnId="{A2005FAF-65BB-AA4D-99EE-F4D5181C5CE0}">
      <dgm:prSet/>
      <dgm:spPr/>
      <dgm:t>
        <a:bodyPr/>
        <a:lstStyle/>
        <a:p>
          <a:endParaRPr lang="es-ES" sz="2800"/>
        </a:p>
      </dgm:t>
    </dgm:pt>
    <dgm:pt modelId="{334EFF63-4DCD-2D4F-80A8-174FA23663F6}" type="sibTrans" cxnId="{A2005FAF-65BB-AA4D-99EE-F4D5181C5CE0}">
      <dgm:prSet/>
      <dgm:spPr/>
      <dgm:t>
        <a:bodyPr/>
        <a:lstStyle/>
        <a:p>
          <a:endParaRPr lang="es-ES" sz="2800"/>
        </a:p>
      </dgm:t>
    </dgm:pt>
    <dgm:pt modelId="{5A393564-8EEB-694A-B0BD-75A0110E03A0}" type="pres">
      <dgm:prSet presAssocID="{0B00C338-6001-4522-A9C9-C9D12CE60055}" presName="linear" presStyleCnt="0">
        <dgm:presLayoutVars>
          <dgm:dir/>
          <dgm:animLvl val="lvl"/>
          <dgm:resizeHandles val="exact"/>
        </dgm:presLayoutVars>
      </dgm:prSet>
      <dgm:spPr/>
    </dgm:pt>
    <dgm:pt modelId="{1F84F891-4BDF-BF41-A0C5-20ED72AA602D}" type="pres">
      <dgm:prSet presAssocID="{82FB85DB-9047-E44C-ABCE-B0A935AB0E33}" presName="parentLin" presStyleCnt="0"/>
      <dgm:spPr/>
    </dgm:pt>
    <dgm:pt modelId="{07AEC9D4-B293-A14D-A17C-F7B7F301F8F9}" type="pres">
      <dgm:prSet presAssocID="{82FB85DB-9047-E44C-ABCE-B0A935AB0E33}" presName="parentLeftMargin" presStyleLbl="node1" presStyleIdx="0" presStyleCnt="1"/>
      <dgm:spPr/>
    </dgm:pt>
    <dgm:pt modelId="{93063069-8BEF-D240-A2E9-FC5F616D6901}" type="pres">
      <dgm:prSet presAssocID="{82FB85DB-9047-E44C-ABCE-B0A935AB0E33}" presName="parentText" presStyleLbl="node1" presStyleIdx="0" presStyleCnt="1" custScaleY="32719">
        <dgm:presLayoutVars>
          <dgm:chMax val="0"/>
          <dgm:bulletEnabled val="1"/>
        </dgm:presLayoutVars>
      </dgm:prSet>
      <dgm:spPr/>
    </dgm:pt>
    <dgm:pt modelId="{A93CCAF6-EAA1-E540-907C-77B08A8C594A}" type="pres">
      <dgm:prSet presAssocID="{82FB85DB-9047-E44C-ABCE-B0A935AB0E33}" presName="negativeSpace" presStyleCnt="0"/>
      <dgm:spPr/>
    </dgm:pt>
    <dgm:pt modelId="{0C1D570D-6AEA-9241-B836-C782CE2F0254}" type="pres">
      <dgm:prSet presAssocID="{82FB85DB-9047-E44C-ABCE-B0A935AB0E33}" presName="childText" presStyleLbl="conFgAcc1" presStyleIdx="0" presStyleCnt="1">
        <dgm:presLayoutVars>
          <dgm:bulletEnabled val="1"/>
        </dgm:presLayoutVars>
      </dgm:prSet>
      <dgm:spPr/>
    </dgm:pt>
  </dgm:ptLst>
  <dgm:cxnLst>
    <dgm:cxn modelId="{B60B9807-55FC-0541-B7EA-787F646DD05F}" type="presOf" srcId="{82FB85DB-9047-E44C-ABCE-B0A935AB0E33}" destId="{07AEC9D4-B293-A14D-A17C-F7B7F301F8F9}" srcOrd="0" destOrd="0" presId="urn:microsoft.com/office/officeart/2005/8/layout/list1"/>
    <dgm:cxn modelId="{40BE2920-5C66-9C4B-A961-46BE371FD34C}" srcId="{82FB85DB-9047-E44C-ABCE-B0A935AB0E33}" destId="{1B1C752D-D8D9-6D42-AC21-D5C46ECC6A52}" srcOrd="2" destOrd="0" parTransId="{FB7EBB98-CE8B-7549-8A6D-EC229E50A451}" sibTransId="{8F2CB18B-B9A5-024F-B59C-F37D035F02F2}"/>
    <dgm:cxn modelId="{D12E6425-188F-EB4F-87F5-C50671C17C5F}" type="presOf" srcId="{EA66DDD0-7B42-8240-8A4E-74BC64DF932E}" destId="{0C1D570D-6AEA-9241-B836-C782CE2F0254}" srcOrd="0" destOrd="1" presId="urn:microsoft.com/office/officeart/2005/8/layout/list1"/>
    <dgm:cxn modelId="{97D95428-4364-6B47-B978-04C3C4B9B5DE}" srcId="{0B00C338-6001-4522-A9C9-C9D12CE60055}" destId="{82FB85DB-9047-E44C-ABCE-B0A935AB0E33}" srcOrd="0" destOrd="0" parTransId="{6AD791C6-A989-E24B-9876-DA875FE7A656}" sibTransId="{A501B8EB-0D73-434A-9B16-824F08347E30}"/>
    <dgm:cxn modelId="{082FBC6B-D121-D848-B678-CB9FDF0073B0}" srcId="{82FB85DB-9047-E44C-ABCE-B0A935AB0E33}" destId="{CA5DB77B-3FDF-A74E-B911-4C51F9DA7B9F}" srcOrd="0" destOrd="0" parTransId="{C40B49FD-AD3D-084E-9BEC-A387C2066B66}" sibTransId="{68987214-4F6F-8342-84D3-47B5A3EC4850}"/>
    <dgm:cxn modelId="{F3838E4F-8142-C940-8572-801EFAE609BA}" type="presOf" srcId="{7FBA6F31-C52D-AB45-AE06-8FE18CD21088}" destId="{0C1D570D-6AEA-9241-B836-C782CE2F0254}" srcOrd="0" destOrd="4" presId="urn:microsoft.com/office/officeart/2005/8/layout/list1"/>
    <dgm:cxn modelId="{CAE41954-F7D1-304B-B021-07D35C635235}" srcId="{82FB85DB-9047-E44C-ABCE-B0A935AB0E33}" destId="{9E8A3A0D-98AA-CC48-B6AE-FCF9741C471E}" srcOrd="3" destOrd="0" parTransId="{23D5EDEA-6064-0B4E-9D37-8AEAC90D0020}" sibTransId="{88A17860-F43B-3246-8561-EA7DCF654364}"/>
    <dgm:cxn modelId="{07D3E455-1A9F-1D45-AD65-8005886331F2}" type="presOf" srcId="{CA5DB77B-3FDF-A74E-B911-4C51F9DA7B9F}" destId="{0C1D570D-6AEA-9241-B836-C782CE2F0254}" srcOrd="0" destOrd="0" presId="urn:microsoft.com/office/officeart/2005/8/layout/list1"/>
    <dgm:cxn modelId="{05DF5676-60AD-9048-A00C-A5D03F8DDF57}" type="presOf" srcId="{9E8A3A0D-98AA-CC48-B6AE-FCF9741C471E}" destId="{0C1D570D-6AEA-9241-B836-C782CE2F0254}" srcOrd="0" destOrd="3" presId="urn:microsoft.com/office/officeart/2005/8/layout/list1"/>
    <dgm:cxn modelId="{5FE23278-4940-D64E-B4C8-5C3AE05EE2FF}" type="presOf" srcId="{1B1C752D-D8D9-6D42-AC21-D5C46ECC6A52}" destId="{0C1D570D-6AEA-9241-B836-C782CE2F0254}" srcOrd="0" destOrd="2" presId="urn:microsoft.com/office/officeart/2005/8/layout/list1"/>
    <dgm:cxn modelId="{C384A681-E812-9041-8131-3154DB6722A3}" type="presOf" srcId="{82FB85DB-9047-E44C-ABCE-B0A935AB0E33}" destId="{93063069-8BEF-D240-A2E9-FC5F616D6901}" srcOrd="1" destOrd="0" presId="urn:microsoft.com/office/officeart/2005/8/layout/list1"/>
    <dgm:cxn modelId="{90484786-2776-E447-A044-B5BE9D7E076F}" srcId="{82FB85DB-9047-E44C-ABCE-B0A935AB0E33}" destId="{EA66DDD0-7B42-8240-8A4E-74BC64DF932E}" srcOrd="1" destOrd="0" parTransId="{3AE77295-A059-4046-9076-478458DBC9F1}" sibTransId="{D6B3870F-703C-C947-A8B8-B92D882B021C}"/>
    <dgm:cxn modelId="{A2005FAF-65BB-AA4D-99EE-F4D5181C5CE0}" srcId="{82FB85DB-9047-E44C-ABCE-B0A935AB0E33}" destId="{7FBA6F31-C52D-AB45-AE06-8FE18CD21088}" srcOrd="4" destOrd="0" parTransId="{B71F662D-C65F-FF49-BD40-E116203758ED}" sibTransId="{334EFF63-4DCD-2D4F-80A8-174FA23663F6}"/>
    <dgm:cxn modelId="{332F3AED-5FE2-164B-AAFD-5601AD60F8F3}" type="presOf" srcId="{0B00C338-6001-4522-A9C9-C9D12CE60055}" destId="{5A393564-8EEB-694A-B0BD-75A0110E03A0}" srcOrd="0" destOrd="0" presId="urn:microsoft.com/office/officeart/2005/8/layout/list1"/>
    <dgm:cxn modelId="{58A9DB21-539A-C04D-9A37-F2662E23ADD0}" type="presParOf" srcId="{5A393564-8EEB-694A-B0BD-75A0110E03A0}" destId="{1F84F891-4BDF-BF41-A0C5-20ED72AA602D}" srcOrd="0" destOrd="0" presId="urn:microsoft.com/office/officeart/2005/8/layout/list1"/>
    <dgm:cxn modelId="{B8824F4C-78D9-054A-B5BF-1065960340BF}" type="presParOf" srcId="{1F84F891-4BDF-BF41-A0C5-20ED72AA602D}" destId="{07AEC9D4-B293-A14D-A17C-F7B7F301F8F9}" srcOrd="0" destOrd="0" presId="urn:microsoft.com/office/officeart/2005/8/layout/list1"/>
    <dgm:cxn modelId="{1B4BA8AD-3F8C-C64D-8ECE-27002F71D7CA}" type="presParOf" srcId="{1F84F891-4BDF-BF41-A0C5-20ED72AA602D}" destId="{93063069-8BEF-D240-A2E9-FC5F616D6901}" srcOrd="1" destOrd="0" presId="urn:microsoft.com/office/officeart/2005/8/layout/list1"/>
    <dgm:cxn modelId="{EED93542-A463-184E-A370-741C2E15BCFD}" type="presParOf" srcId="{5A393564-8EEB-694A-B0BD-75A0110E03A0}" destId="{A93CCAF6-EAA1-E540-907C-77B08A8C594A}" srcOrd="1" destOrd="0" presId="urn:microsoft.com/office/officeart/2005/8/layout/list1"/>
    <dgm:cxn modelId="{752AE6B9-C650-0E4F-A049-BBEE537EA765}" type="presParOf" srcId="{5A393564-8EEB-694A-B0BD-75A0110E03A0}" destId="{0C1D570D-6AEA-9241-B836-C782CE2F025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00C338-6001-4522-A9C9-C9D12CE6005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2FB85DB-9047-E44C-ABCE-B0A935AB0E33}">
      <dgm:prSet/>
      <dgm:spPr/>
      <dgm:t>
        <a:bodyPr/>
        <a:lstStyle/>
        <a:p>
          <a:r>
            <a:rPr lang="es-ES" dirty="0"/>
            <a:t>DESPUÉS</a:t>
          </a:r>
          <a:endParaRPr lang="en-US" dirty="0"/>
        </a:p>
      </dgm:t>
    </dgm:pt>
    <dgm:pt modelId="{6AD791C6-A989-E24B-9876-DA875FE7A656}" type="parTrans" cxnId="{97D95428-4364-6B47-B978-04C3C4B9B5DE}">
      <dgm:prSet/>
      <dgm:spPr/>
      <dgm:t>
        <a:bodyPr/>
        <a:lstStyle/>
        <a:p>
          <a:endParaRPr lang="es-ES" sz="2200"/>
        </a:p>
      </dgm:t>
    </dgm:pt>
    <dgm:pt modelId="{A501B8EB-0D73-434A-9B16-824F08347E30}" type="sibTrans" cxnId="{97D95428-4364-6B47-B978-04C3C4B9B5DE}">
      <dgm:prSet/>
      <dgm:spPr/>
      <dgm:t>
        <a:bodyPr/>
        <a:lstStyle/>
        <a:p>
          <a:endParaRPr lang="es-ES"/>
        </a:p>
      </dgm:t>
    </dgm:pt>
    <dgm:pt modelId="{91552EC1-5A65-2942-92A6-577DEF70F1FE}">
      <dgm:prSet/>
      <dgm:spPr/>
      <dgm:t>
        <a:bodyPr/>
        <a:lstStyle/>
        <a:p>
          <a:r>
            <a:rPr lang="es-ES"/>
            <a:t>Elaborar informe del participante (Erasmus+ </a:t>
          </a:r>
          <a:r>
            <a:rPr lang="es-ES" err="1"/>
            <a:t>participant</a:t>
          </a:r>
          <a:r>
            <a:rPr lang="es-ES"/>
            <a:t> </a:t>
          </a:r>
          <a:r>
            <a:rPr lang="es-ES" err="1"/>
            <a:t>report</a:t>
          </a:r>
          <a:r>
            <a:rPr lang="es-ES"/>
            <a:t>) y el informe de reconocimiento de estudios.</a:t>
          </a:r>
          <a:endParaRPr lang="en-US"/>
        </a:p>
      </dgm:t>
    </dgm:pt>
    <dgm:pt modelId="{A0E771C5-BD03-B648-9B79-AFC56BE09B0A}" type="parTrans" cxnId="{0C9298F4-D872-904C-A002-A5F1A238E988}">
      <dgm:prSet/>
      <dgm:spPr/>
      <dgm:t>
        <a:bodyPr/>
        <a:lstStyle/>
        <a:p>
          <a:endParaRPr lang="es-ES"/>
        </a:p>
      </dgm:t>
    </dgm:pt>
    <dgm:pt modelId="{5EABF650-DA02-E841-978D-EA66BD22938B}" type="sibTrans" cxnId="{0C9298F4-D872-904C-A002-A5F1A238E988}">
      <dgm:prSet/>
      <dgm:spPr/>
      <dgm:t>
        <a:bodyPr/>
        <a:lstStyle/>
        <a:p>
          <a:endParaRPr lang="es-ES"/>
        </a:p>
      </dgm:t>
    </dgm:pt>
    <dgm:pt modelId="{B70143F5-6828-6148-94E3-A03A3FCD4F92}">
      <dgm:prSet/>
      <dgm:spPr/>
      <dgm:t>
        <a:bodyPr/>
        <a:lstStyle/>
        <a:p>
          <a:r>
            <a:rPr lang="es-ES" b="1"/>
            <a:t>MUY IMPORTANTE: </a:t>
          </a:r>
          <a:r>
            <a:rPr lang="es-ES"/>
            <a:t>certificado de notas</a:t>
          </a:r>
        </a:p>
      </dgm:t>
    </dgm:pt>
    <dgm:pt modelId="{67965DAB-329D-1142-84CC-AF83A26E20A2}" type="parTrans" cxnId="{C6F8590B-792D-A349-8E54-1E5CE9E64425}">
      <dgm:prSet/>
      <dgm:spPr/>
      <dgm:t>
        <a:bodyPr/>
        <a:lstStyle/>
        <a:p>
          <a:endParaRPr lang="es-ES"/>
        </a:p>
      </dgm:t>
    </dgm:pt>
    <dgm:pt modelId="{28A93760-EBC1-B540-B283-66228B7ED2D6}" type="sibTrans" cxnId="{C6F8590B-792D-A349-8E54-1E5CE9E64425}">
      <dgm:prSet/>
      <dgm:spPr/>
      <dgm:t>
        <a:bodyPr/>
        <a:lstStyle/>
        <a:p>
          <a:endParaRPr lang="es-ES"/>
        </a:p>
      </dgm:t>
    </dgm:pt>
    <dgm:pt modelId="{D4588C84-37CD-EC4E-8F6C-6C018B83B6DD}">
      <dgm:prSet/>
      <dgm:spPr/>
      <dgm:t>
        <a:bodyPr/>
        <a:lstStyle/>
        <a:p>
          <a:r>
            <a:rPr lang="es-ES"/>
            <a:t>Un mes para aportar toda la documentación justificativa de la estancia, para recibir el pago final de la beca.</a:t>
          </a:r>
          <a:endParaRPr lang="en-US"/>
        </a:p>
      </dgm:t>
    </dgm:pt>
    <dgm:pt modelId="{C8B21337-4C96-7A4C-B724-7DB182F60973}" type="parTrans" cxnId="{5B0A40C3-3C97-DC4A-B75C-0E75B605DA17}">
      <dgm:prSet/>
      <dgm:spPr/>
    </dgm:pt>
    <dgm:pt modelId="{4ADEEC3B-ACB1-2840-9A69-6D49FEA37617}" type="sibTrans" cxnId="{5B0A40C3-3C97-DC4A-B75C-0E75B605DA17}">
      <dgm:prSet/>
      <dgm:spPr/>
    </dgm:pt>
    <dgm:pt modelId="{77C67B36-1C7A-6647-9DD0-1F407118FFD7}" type="pres">
      <dgm:prSet presAssocID="{0B00C338-6001-4522-A9C9-C9D12CE60055}" presName="linear" presStyleCnt="0">
        <dgm:presLayoutVars>
          <dgm:dir/>
          <dgm:animLvl val="lvl"/>
          <dgm:resizeHandles val="exact"/>
        </dgm:presLayoutVars>
      </dgm:prSet>
      <dgm:spPr/>
    </dgm:pt>
    <dgm:pt modelId="{7B7D8436-DBDC-504A-8D2F-B3831947ADDA}" type="pres">
      <dgm:prSet presAssocID="{82FB85DB-9047-E44C-ABCE-B0A935AB0E33}" presName="parentLin" presStyleCnt="0"/>
      <dgm:spPr/>
    </dgm:pt>
    <dgm:pt modelId="{577B56AA-3B6A-3A40-8377-00E52004643C}" type="pres">
      <dgm:prSet presAssocID="{82FB85DB-9047-E44C-ABCE-B0A935AB0E33}" presName="parentLeftMargin" presStyleLbl="node1" presStyleIdx="0" presStyleCnt="1"/>
      <dgm:spPr/>
    </dgm:pt>
    <dgm:pt modelId="{5EA7189A-F75D-2043-A5BA-06351172A3C9}" type="pres">
      <dgm:prSet presAssocID="{82FB85DB-9047-E44C-ABCE-B0A935AB0E33}" presName="parentText" presStyleLbl="node1" presStyleIdx="0" presStyleCnt="1" custScaleY="56047" custLinFactNeighborY="3514">
        <dgm:presLayoutVars>
          <dgm:chMax val="0"/>
          <dgm:bulletEnabled val="1"/>
        </dgm:presLayoutVars>
      </dgm:prSet>
      <dgm:spPr/>
    </dgm:pt>
    <dgm:pt modelId="{8973E127-5C16-6C43-BF5B-6F737BE95283}" type="pres">
      <dgm:prSet presAssocID="{82FB85DB-9047-E44C-ABCE-B0A935AB0E33}" presName="negativeSpace" presStyleCnt="0"/>
      <dgm:spPr/>
    </dgm:pt>
    <dgm:pt modelId="{274E19B4-7663-A44F-95C5-050D38B3CAFF}" type="pres">
      <dgm:prSet presAssocID="{82FB85DB-9047-E44C-ABCE-B0A935AB0E33}" presName="childText" presStyleLbl="conFgAcc1" presStyleIdx="0" presStyleCnt="1">
        <dgm:presLayoutVars>
          <dgm:bulletEnabled val="1"/>
        </dgm:presLayoutVars>
      </dgm:prSet>
      <dgm:spPr/>
    </dgm:pt>
  </dgm:ptLst>
  <dgm:cxnLst>
    <dgm:cxn modelId="{7E0EC506-65E8-5F4F-A2AB-21ADC6762C34}" type="presOf" srcId="{82FB85DB-9047-E44C-ABCE-B0A935AB0E33}" destId="{577B56AA-3B6A-3A40-8377-00E52004643C}" srcOrd="0" destOrd="0" presId="urn:microsoft.com/office/officeart/2005/8/layout/list1"/>
    <dgm:cxn modelId="{C6F8590B-792D-A349-8E54-1E5CE9E64425}" srcId="{82FB85DB-9047-E44C-ABCE-B0A935AB0E33}" destId="{B70143F5-6828-6148-94E3-A03A3FCD4F92}" srcOrd="2" destOrd="0" parTransId="{67965DAB-329D-1142-84CC-AF83A26E20A2}" sibTransId="{28A93760-EBC1-B540-B283-66228B7ED2D6}"/>
    <dgm:cxn modelId="{97D95428-4364-6B47-B978-04C3C4B9B5DE}" srcId="{0B00C338-6001-4522-A9C9-C9D12CE60055}" destId="{82FB85DB-9047-E44C-ABCE-B0A935AB0E33}" srcOrd="0" destOrd="0" parTransId="{6AD791C6-A989-E24B-9876-DA875FE7A656}" sibTransId="{A501B8EB-0D73-434A-9B16-824F08347E30}"/>
    <dgm:cxn modelId="{7CDDD831-FCE0-DB45-A0BA-91FE48EF00F5}" type="presOf" srcId="{82FB85DB-9047-E44C-ABCE-B0A935AB0E33}" destId="{5EA7189A-F75D-2043-A5BA-06351172A3C9}" srcOrd="1" destOrd="0" presId="urn:microsoft.com/office/officeart/2005/8/layout/list1"/>
    <dgm:cxn modelId="{DDC4543B-5CCA-CB4F-9A5E-F12E51C64380}" type="presOf" srcId="{B70143F5-6828-6148-94E3-A03A3FCD4F92}" destId="{274E19B4-7663-A44F-95C5-050D38B3CAFF}" srcOrd="0" destOrd="2" presId="urn:microsoft.com/office/officeart/2005/8/layout/list1"/>
    <dgm:cxn modelId="{9236D379-A640-EE4B-AC52-B95B02281D0B}" type="presOf" srcId="{91552EC1-5A65-2942-92A6-577DEF70F1FE}" destId="{274E19B4-7663-A44F-95C5-050D38B3CAFF}" srcOrd="0" destOrd="0" presId="urn:microsoft.com/office/officeart/2005/8/layout/list1"/>
    <dgm:cxn modelId="{C35CE17C-8897-B24E-8566-76BB7B7BE7FC}" type="presOf" srcId="{0B00C338-6001-4522-A9C9-C9D12CE60055}" destId="{77C67B36-1C7A-6647-9DD0-1F407118FFD7}" srcOrd="0" destOrd="0" presId="urn:microsoft.com/office/officeart/2005/8/layout/list1"/>
    <dgm:cxn modelId="{3CAE3488-59D6-D746-B517-DAD2BE9EB6A4}" type="presOf" srcId="{D4588C84-37CD-EC4E-8F6C-6C018B83B6DD}" destId="{274E19B4-7663-A44F-95C5-050D38B3CAFF}" srcOrd="0" destOrd="1" presId="urn:microsoft.com/office/officeart/2005/8/layout/list1"/>
    <dgm:cxn modelId="{5B0A40C3-3C97-DC4A-B75C-0E75B605DA17}" srcId="{82FB85DB-9047-E44C-ABCE-B0A935AB0E33}" destId="{D4588C84-37CD-EC4E-8F6C-6C018B83B6DD}" srcOrd="1" destOrd="0" parTransId="{C8B21337-4C96-7A4C-B724-7DB182F60973}" sibTransId="{4ADEEC3B-ACB1-2840-9A69-6D49FEA37617}"/>
    <dgm:cxn modelId="{0C9298F4-D872-904C-A002-A5F1A238E988}" srcId="{82FB85DB-9047-E44C-ABCE-B0A935AB0E33}" destId="{91552EC1-5A65-2942-92A6-577DEF70F1FE}" srcOrd="0" destOrd="0" parTransId="{A0E771C5-BD03-B648-9B79-AFC56BE09B0A}" sibTransId="{5EABF650-DA02-E841-978D-EA66BD22938B}"/>
    <dgm:cxn modelId="{B782A364-CE19-0542-BABD-F3305F7F1849}" type="presParOf" srcId="{77C67B36-1C7A-6647-9DD0-1F407118FFD7}" destId="{7B7D8436-DBDC-504A-8D2F-B3831947ADDA}" srcOrd="0" destOrd="0" presId="urn:microsoft.com/office/officeart/2005/8/layout/list1"/>
    <dgm:cxn modelId="{33302904-1E35-4E45-8EDF-32239D200388}" type="presParOf" srcId="{7B7D8436-DBDC-504A-8D2F-B3831947ADDA}" destId="{577B56AA-3B6A-3A40-8377-00E52004643C}" srcOrd="0" destOrd="0" presId="urn:microsoft.com/office/officeart/2005/8/layout/list1"/>
    <dgm:cxn modelId="{34DFBF4F-D44A-6B4E-A18D-C2DCEA6FE510}" type="presParOf" srcId="{7B7D8436-DBDC-504A-8D2F-B3831947ADDA}" destId="{5EA7189A-F75D-2043-A5BA-06351172A3C9}" srcOrd="1" destOrd="0" presId="urn:microsoft.com/office/officeart/2005/8/layout/list1"/>
    <dgm:cxn modelId="{B5DC1640-3C45-D948-8577-0BC42F1B459E}" type="presParOf" srcId="{77C67B36-1C7A-6647-9DD0-1F407118FFD7}" destId="{8973E127-5C16-6C43-BF5B-6F737BE95283}" srcOrd="1" destOrd="0" presId="urn:microsoft.com/office/officeart/2005/8/layout/list1"/>
    <dgm:cxn modelId="{7E6FB61F-9F4F-FB43-AEB8-046B59DBC4EA}" type="presParOf" srcId="{77C67B36-1C7A-6647-9DD0-1F407118FFD7}" destId="{274E19B4-7663-A44F-95C5-050D38B3CAF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4B01FA5-8DC4-44C6-B351-B7BAEAD3B71F}"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B41C373D-0155-4688-BB4D-E0351E823CA3}">
      <dgm:prSet custT="1"/>
      <dgm:spPr/>
      <dgm:t>
        <a:bodyPr/>
        <a:lstStyle/>
        <a:p>
          <a:r>
            <a:rPr lang="es-ES" sz="2100" dirty="0"/>
            <a:t>1. Se </a:t>
          </a:r>
          <a:r>
            <a:rPr lang="es-ES" sz="2100" dirty="0" err="1"/>
            <a:t>podra</a:t>
          </a:r>
          <a:r>
            <a:rPr lang="es-ES" sz="2100" dirty="0"/>
            <a:t>́ renunciar a ella en el plazo y modo establecido en la misma. </a:t>
          </a:r>
          <a:endParaRPr lang="en-US" sz="2100" dirty="0"/>
        </a:p>
      </dgm:t>
    </dgm:pt>
    <dgm:pt modelId="{DBF5F4DE-97F2-4BAC-83EF-821F1AC7F923}" type="parTrans" cxnId="{1A24E589-94DE-4435-8CB8-9EF5D926FFBF}">
      <dgm:prSet/>
      <dgm:spPr/>
      <dgm:t>
        <a:bodyPr/>
        <a:lstStyle/>
        <a:p>
          <a:endParaRPr lang="en-US" sz="2100"/>
        </a:p>
      </dgm:t>
    </dgm:pt>
    <dgm:pt modelId="{659B8DEC-5C84-4B6B-A26D-9EB3B3381AD9}" type="sibTrans" cxnId="{1A24E589-94DE-4435-8CB8-9EF5D926FFBF}">
      <dgm:prSet/>
      <dgm:spPr/>
      <dgm:t>
        <a:bodyPr/>
        <a:lstStyle/>
        <a:p>
          <a:endParaRPr lang="en-US" sz="2100"/>
        </a:p>
      </dgm:t>
    </dgm:pt>
    <dgm:pt modelId="{E8DE06A5-66A0-4FF0-9821-FAC972BA61E0}">
      <dgm:prSet custT="1"/>
      <dgm:spPr/>
      <dgm:t>
        <a:bodyPr/>
        <a:lstStyle/>
        <a:p>
          <a:r>
            <a:rPr lang="es-ES" sz="2100"/>
            <a:t>2. Si renuncia con posterioridad a la fecha establecida en cada convocatoria </a:t>
          </a:r>
          <a:r>
            <a:rPr lang="es-ES" sz="2100" b="1"/>
            <a:t>sin causa justificada</a:t>
          </a:r>
          <a:r>
            <a:rPr lang="es-ES" sz="2100"/>
            <a:t>, </a:t>
          </a:r>
          <a:r>
            <a:rPr lang="es-ES" sz="2100" b="1" u="sng" err="1"/>
            <a:t>sera</a:t>
          </a:r>
          <a:r>
            <a:rPr lang="es-ES" sz="2100" b="1" u="sng"/>
            <a:t>́ penalizado</a:t>
          </a:r>
          <a:r>
            <a:rPr lang="es-ES" sz="2100"/>
            <a:t> y no </a:t>
          </a:r>
          <a:r>
            <a:rPr lang="es-ES" sz="2100" err="1"/>
            <a:t>tendra</a:t>
          </a:r>
          <a:r>
            <a:rPr lang="es-ES" sz="2100"/>
            <a:t>́ derecho a la </a:t>
          </a:r>
          <a:r>
            <a:rPr lang="es-ES" sz="2100" err="1"/>
            <a:t>concesión</a:t>
          </a:r>
          <a:r>
            <a:rPr lang="es-ES" sz="2100"/>
            <a:t> de una movilidad internacional durante dicho curso </a:t>
          </a:r>
          <a:r>
            <a:rPr lang="es-ES" sz="2100" err="1"/>
            <a:t>académico</a:t>
          </a:r>
          <a:r>
            <a:rPr lang="es-ES" sz="2100"/>
            <a:t> y el siguiente (excepto causas justificadas: enfermedad, accidente grave…).</a:t>
          </a:r>
          <a:endParaRPr lang="en-US" sz="2100"/>
        </a:p>
      </dgm:t>
    </dgm:pt>
    <dgm:pt modelId="{34CCD88C-AA18-436D-80BF-33D3FCBDF14C}" type="parTrans" cxnId="{0E313B00-7289-432E-962B-2A888B05CA6A}">
      <dgm:prSet/>
      <dgm:spPr/>
      <dgm:t>
        <a:bodyPr/>
        <a:lstStyle/>
        <a:p>
          <a:endParaRPr lang="en-US" sz="2100"/>
        </a:p>
      </dgm:t>
    </dgm:pt>
    <dgm:pt modelId="{AC5B09F9-30C2-4E92-81B1-68EC7A58AE03}" type="sibTrans" cxnId="{0E313B00-7289-432E-962B-2A888B05CA6A}">
      <dgm:prSet/>
      <dgm:spPr/>
      <dgm:t>
        <a:bodyPr/>
        <a:lstStyle/>
        <a:p>
          <a:endParaRPr lang="en-US" sz="2100"/>
        </a:p>
      </dgm:t>
    </dgm:pt>
    <dgm:pt modelId="{304BDCC2-E830-4B44-9962-66A28AD50DE0}">
      <dgm:prSet custT="1"/>
      <dgm:spPr/>
      <dgm:t>
        <a:bodyPr/>
        <a:lstStyle/>
        <a:p>
          <a:r>
            <a:rPr lang="es-ES" sz="2100"/>
            <a:t>4. La renuncia fuera de plazo deberá estar motivada y acompañada de la </a:t>
          </a:r>
          <a:r>
            <a:rPr lang="es-ES" sz="2100" b="1"/>
            <a:t>documentación justificativa </a:t>
          </a:r>
          <a:r>
            <a:rPr lang="es-ES" sz="2100"/>
            <a:t>de las causas alegadas.</a:t>
          </a:r>
          <a:endParaRPr lang="en-US" sz="2100"/>
        </a:p>
      </dgm:t>
    </dgm:pt>
    <dgm:pt modelId="{8E6C3F61-CCF7-4531-9493-658A17B4FB20}" type="parTrans" cxnId="{7D0183D4-452C-4707-9359-11AD51238E33}">
      <dgm:prSet/>
      <dgm:spPr/>
      <dgm:t>
        <a:bodyPr/>
        <a:lstStyle/>
        <a:p>
          <a:endParaRPr lang="en-US" sz="2100"/>
        </a:p>
      </dgm:t>
    </dgm:pt>
    <dgm:pt modelId="{391D9EF6-4909-47BC-A8CD-1702C7B9C371}" type="sibTrans" cxnId="{7D0183D4-452C-4707-9359-11AD51238E33}">
      <dgm:prSet/>
      <dgm:spPr/>
      <dgm:t>
        <a:bodyPr/>
        <a:lstStyle/>
        <a:p>
          <a:endParaRPr lang="en-US" sz="2100"/>
        </a:p>
      </dgm:t>
    </dgm:pt>
    <dgm:pt modelId="{AE7DAC61-9F9F-44D8-A774-71D27D6ECCB4}">
      <dgm:prSet custT="1"/>
      <dgm:spPr/>
      <dgm:t>
        <a:bodyPr/>
        <a:lstStyle/>
        <a:p>
          <a:r>
            <a:rPr lang="es-ES" sz="2100"/>
            <a:t>5. En caso de que la persona renuncie una vez iniciada la movilidad, deberá proceder a la </a:t>
          </a:r>
          <a:r>
            <a:rPr lang="es-ES" sz="2100" b="1"/>
            <a:t>devolución</a:t>
          </a:r>
          <a:r>
            <a:rPr lang="es-ES" sz="2100"/>
            <a:t> de las cantidades que hubieran sido abonadas, a excepción de que el órgano competente reconozca el motivo de renuncia como fuerza mayor. </a:t>
          </a:r>
          <a:endParaRPr lang="en-US" sz="2100"/>
        </a:p>
      </dgm:t>
    </dgm:pt>
    <dgm:pt modelId="{D4646A08-FE77-4B28-A633-F3C45BDD1EF8}" type="parTrans" cxnId="{880567D8-1C53-45E4-9BF9-6B2C6A21E265}">
      <dgm:prSet/>
      <dgm:spPr/>
      <dgm:t>
        <a:bodyPr/>
        <a:lstStyle/>
        <a:p>
          <a:endParaRPr lang="en-US" sz="2100"/>
        </a:p>
      </dgm:t>
    </dgm:pt>
    <dgm:pt modelId="{038A1943-2B68-49C1-8E10-1E32728235D0}" type="sibTrans" cxnId="{880567D8-1C53-45E4-9BF9-6B2C6A21E265}">
      <dgm:prSet/>
      <dgm:spPr/>
      <dgm:t>
        <a:bodyPr/>
        <a:lstStyle/>
        <a:p>
          <a:endParaRPr lang="en-US" sz="2100"/>
        </a:p>
      </dgm:t>
    </dgm:pt>
    <dgm:pt modelId="{20D9C70C-697D-4049-8234-E50420738B29}" type="pres">
      <dgm:prSet presAssocID="{24B01FA5-8DC4-44C6-B351-B7BAEAD3B71F}" presName="vert0" presStyleCnt="0">
        <dgm:presLayoutVars>
          <dgm:dir/>
          <dgm:animOne val="branch"/>
          <dgm:animLvl val="lvl"/>
        </dgm:presLayoutVars>
      </dgm:prSet>
      <dgm:spPr/>
    </dgm:pt>
    <dgm:pt modelId="{9EF661F6-4667-3B46-92C2-4D10F2AD3682}" type="pres">
      <dgm:prSet presAssocID="{B41C373D-0155-4688-BB4D-E0351E823CA3}" presName="thickLine" presStyleLbl="alignNode1" presStyleIdx="0" presStyleCnt="4"/>
      <dgm:spPr/>
    </dgm:pt>
    <dgm:pt modelId="{49F03C33-37A8-914D-B918-7DCF6499D02E}" type="pres">
      <dgm:prSet presAssocID="{B41C373D-0155-4688-BB4D-E0351E823CA3}" presName="horz1" presStyleCnt="0"/>
      <dgm:spPr/>
    </dgm:pt>
    <dgm:pt modelId="{3E3ECAF2-5721-9E4B-AF23-37E62BDCFF1D}" type="pres">
      <dgm:prSet presAssocID="{B41C373D-0155-4688-BB4D-E0351E823CA3}" presName="tx1" presStyleLbl="revTx" presStyleIdx="0" presStyleCnt="4"/>
      <dgm:spPr/>
    </dgm:pt>
    <dgm:pt modelId="{7142BD61-E0B4-124F-9A14-6ED3B7A119AC}" type="pres">
      <dgm:prSet presAssocID="{B41C373D-0155-4688-BB4D-E0351E823CA3}" presName="vert1" presStyleCnt="0"/>
      <dgm:spPr/>
    </dgm:pt>
    <dgm:pt modelId="{D084311F-A929-5A43-8D4A-BFC79EED60A4}" type="pres">
      <dgm:prSet presAssocID="{E8DE06A5-66A0-4FF0-9821-FAC972BA61E0}" presName="thickLine" presStyleLbl="alignNode1" presStyleIdx="1" presStyleCnt="4"/>
      <dgm:spPr/>
    </dgm:pt>
    <dgm:pt modelId="{1BB8FE93-F6E2-C448-9625-6135D60CAC1D}" type="pres">
      <dgm:prSet presAssocID="{E8DE06A5-66A0-4FF0-9821-FAC972BA61E0}" presName="horz1" presStyleCnt="0"/>
      <dgm:spPr/>
    </dgm:pt>
    <dgm:pt modelId="{933BB053-0E0A-3843-AB49-766EA5C5E1E4}" type="pres">
      <dgm:prSet presAssocID="{E8DE06A5-66A0-4FF0-9821-FAC972BA61E0}" presName="tx1" presStyleLbl="revTx" presStyleIdx="1" presStyleCnt="4" custScaleY="142442"/>
      <dgm:spPr/>
    </dgm:pt>
    <dgm:pt modelId="{024D0499-3540-BB4E-BF0E-4182D63664B4}" type="pres">
      <dgm:prSet presAssocID="{E8DE06A5-66A0-4FF0-9821-FAC972BA61E0}" presName="vert1" presStyleCnt="0"/>
      <dgm:spPr/>
    </dgm:pt>
    <dgm:pt modelId="{906F594B-2375-3F4E-8B28-BBA24C386884}" type="pres">
      <dgm:prSet presAssocID="{304BDCC2-E830-4B44-9962-66A28AD50DE0}" presName="thickLine" presStyleLbl="alignNode1" presStyleIdx="2" presStyleCnt="4"/>
      <dgm:spPr/>
    </dgm:pt>
    <dgm:pt modelId="{68F335DF-0D9B-0240-8B7D-B0D82B49BD52}" type="pres">
      <dgm:prSet presAssocID="{304BDCC2-E830-4B44-9962-66A28AD50DE0}" presName="horz1" presStyleCnt="0"/>
      <dgm:spPr/>
    </dgm:pt>
    <dgm:pt modelId="{86BF911D-296B-6941-AF12-C0DD450CB5C3}" type="pres">
      <dgm:prSet presAssocID="{304BDCC2-E830-4B44-9962-66A28AD50DE0}" presName="tx1" presStyleLbl="revTx" presStyleIdx="2" presStyleCnt="4"/>
      <dgm:spPr/>
    </dgm:pt>
    <dgm:pt modelId="{7B1E4D16-1F6D-CB41-8F7E-AB7AD839C009}" type="pres">
      <dgm:prSet presAssocID="{304BDCC2-E830-4B44-9962-66A28AD50DE0}" presName="vert1" presStyleCnt="0"/>
      <dgm:spPr/>
    </dgm:pt>
    <dgm:pt modelId="{F67ED8EC-F14E-E849-9D20-274C314225EF}" type="pres">
      <dgm:prSet presAssocID="{AE7DAC61-9F9F-44D8-A774-71D27D6ECCB4}" presName="thickLine" presStyleLbl="alignNode1" presStyleIdx="3" presStyleCnt="4"/>
      <dgm:spPr/>
    </dgm:pt>
    <dgm:pt modelId="{F9EF3732-2510-EE43-BA1D-14A917FC4258}" type="pres">
      <dgm:prSet presAssocID="{AE7DAC61-9F9F-44D8-A774-71D27D6ECCB4}" presName="horz1" presStyleCnt="0"/>
      <dgm:spPr/>
    </dgm:pt>
    <dgm:pt modelId="{CC2685B2-D0DA-7540-8C46-E90C60B004A1}" type="pres">
      <dgm:prSet presAssocID="{AE7DAC61-9F9F-44D8-A774-71D27D6ECCB4}" presName="tx1" presStyleLbl="revTx" presStyleIdx="3" presStyleCnt="4"/>
      <dgm:spPr/>
    </dgm:pt>
    <dgm:pt modelId="{F2BBB2E7-F364-9A4F-BE52-7A825B5E593A}" type="pres">
      <dgm:prSet presAssocID="{AE7DAC61-9F9F-44D8-A774-71D27D6ECCB4}" presName="vert1" presStyleCnt="0"/>
      <dgm:spPr/>
    </dgm:pt>
  </dgm:ptLst>
  <dgm:cxnLst>
    <dgm:cxn modelId="{0E313B00-7289-432E-962B-2A888B05CA6A}" srcId="{24B01FA5-8DC4-44C6-B351-B7BAEAD3B71F}" destId="{E8DE06A5-66A0-4FF0-9821-FAC972BA61E0}" srcOrd="1" destOrd="0" parTransId="{34CCD88C-AA18-436D-80BF-33D3FCBDF14C}" sibTransId="{AC5B09F9-30C2-4E92-81B1-68EC7A58AE03}"/>
    <dgm:cxn modelId="{7892F637-BC7E-D849-852A-CC6B5DF41961}" type="presOf" srcId="{304BDCC2-E830-4B44-9962-66A28AD50DE0}" destId="{86BF911D-296B-6941-AF12-C0DD450CB5C3}" srcOrd="0" destOrd="0" presId="urn:microsoft.com/office/officeart/2008/layout/LinedList"/>
    <dgm:cxn modelId="{F778E53F-9DCD-424E-BD70-214C8C2B882D}" type="presOf" srcId="{E8DE06A5-66A0-4FF0-9821-FAC972BA61E0}" destId="{933BB053-0E0A-3843-AB49-766EA5C5E1E4}" srcOrd="0" destOrd="0" presId="urn:microsoft.com/office/officeart/2008/layout/LinedList"/>
    <dgm:cxn modelId="{66E7E57D-DD39-B344-A620-1106ABB9DC29}" type="presOf" srcId="{B41C373D-0155-4688-BB4D-E0351E823CA3}" destId="{3E3ECAF2-5721-9E4B-AF23-37E62BDCFF1D}" srcOrd="0" destOrd="0" presId="urn:microsoft.com/office/officeart/2008/layout/LinedList"/>
    <dgm:cxn modelId="{EA193F85-C714-E44E-A514-B1A37511A907}" type="presOf" srcId="{24B01FA5-8DC4-44C6-B351-B7BAEAD3B71F}" destId="{20D9C70C-697D-4049-8234-E50420738B29}" srcOrd="0" destOrd="0" presId="urn:microsoft.com/office/officeart/2008/layout/LinedList"/>
    <dgm:cxn modelId="{1A24E589-94DE-4435-8CB8-9EF5D926FFBF}" srcId="{24B01FA5-8DC4-44C6-B351-B7BAEAD3B71F}" destId="{B41C373D-0155-4688-BB4D-E0351E823CA3}" srcOrd="0" destOrd="0" parTransId="{DBF5F4DE-97F2-4BAC-83EF-821F1AC7F923}" sibTransId="{659B8DEC-5C84-4B6B-A26D-9EB3B3381AD9}"/>
    <dgm:cxn modelId="{5A03AC99-2796-5F4F-842B-BF49849770EF}" type="presOf" srcId="{AE7DAC61-9F9F-44D8-A774-71D27D6ECCB4}" destId="{CC2685B2-D0DA-7540-8C46-E90C60B004A1}" srcOrd="0" destOrd="0" presId="urn:microsoft.com/office/officeart/2008/layout/LinedList"/>
    <dgm:cxn modelId="{7D0183D4-452C-4707-9359-11AD51238E33}" srcId="{24B01FA5-8DC4-44C6-B351-B7BAEAD3B71F}" destId="{304BDCC2-E830-4B44-9962-66A28AD50DE0}" srcOrd="2" destOrd="0" parTransId="{8E6C3F61-CCF7-4531-9493-658A17B4FB20}" sibTransId="{391D9EF6-4909-47BC-A8CD-1702C7B9C371}"/>
    <dgm:cxn modelId="{880567D8-1C53-45E4-9BF9-6B2C6A21E265}" srcId="{24B01FA5-8DC4-44C6-B351-B7BAEAD3B71F}" destId="{AE7DAC61-9F9F-44D8-A774-71D27D6ECCB4}" srcOrd="3" destOrd="0" parTransId="{D4646A08-FE77-4B28-A633-F3C45BDD1EF8}" sibTransId="{038A1943-2B68-49C1-8E10-1E32728235D0}"/>
    <dgm:cxn modelId="{E1CAA721-ED3E-F94D-B5CB-F2F9F99789EA}" type="presParOf" srcId="{20D9C70C-697D-4049-8234-E50420738B29}" destId="{9EF661F6-4667-3B46-92C2-4D10F2AD3682}" srcOrd="0" destOrd="0" presId="urn:microsoft.com/office/officeart/2008/layout/LinedList"/>
    <dgm:cxn modelId="{6C8E574D-D135-2842-9D36-3C1017AE0C23}" type="presParOf" srcId="{20D9C70C-697D-4049-8234-E50420738B29}" destId="{49F03C33-37A8-914D-B918-7DCF6499D02E}" srcOrd="1" destOrd="0" presId="urn:microsoft.com/office/officeart/2008/layout/LinedList"/>
    <dgm:cxn modelId="{20C63ABC-CE61-3C41-A2A1-E277B0F4EF39}" type="presParOf" srcId="{49F03C33-37A8-914D-B918-7DCF6499D02E}" destId="{3E3ECAF2-5721-9E4B-AF23-37E62BDCFF1D}" srcOrd="0" destOrd="0" presId="urn:microsoft.com/office/officeart/2008/layout/LinedList"/>
    <dgm:cxn modelId="{3F8FCB82-D5A5-6045-838E-D89EB66DF102}" type="presParOf" srcId="{49F03C33-37A8-914D-B918-7DCF6499D02E}" destId="{7142BD61-E0B4-124F-9A14-6ED3B7A119AC}" srcOrd="1" destOrd="0" presId="urn:microsoft.com/office/officeart/2008/layout/LinedList"/>
    <dgm:cxn modelId="{6FDF5EDD-A7C5-424D-B8A1-BE0D4DBDE4D1}" type="presParOf" srcId="{20D9C70C-697D-4049-8234-E50420738B29}" destId="{D084311F-A929-5A43-8D4A-BFC79EED60A4}" srcOrd="2" destOrd="0" presId="urn:microsoft.com/office/officeart/2008/layout/LinedList"/>
    <dgm:cxn modelId="{101E3CAC-27D3-3E49-A2E4-7E3B7CDCB55F}" type="presParOf" srcId="{20D9C70C-697D-4049-8234-E50420738B29}" destId="{1BB8FE93-F6E2-C448-9625-6135D60CAC1D}" srcOrd="3" destOrd="0" presId="urn:microsoft.com/office/officeart/2008/layout/LinedList"/>
    <dgm:cxn modelId="{0DA04093-B401-354C-A61F-23735503D27C}" type="presParOf" srcId="{1BB8FE93-F6E2-C448-9625-6135D60CAC1D}" destId="{933BB053-0E0A-3843-AB49-766EA5C5E1E4}" srcOrd="0" destOrd="0" presId="urn:microsoft.com/office/officeart/2008/layout/LinedList"/>
    <dgm:cxn modelId="{CEEDC31F-B1F2-5340-AA1B-E8358AF78806}" type="presParOf" srcId="{1BB8FE93-F6E2-C448-9625-6135D60CAC1D}" destId="{024D0499-3540-BB4E-BF0E-4182D63664B4}" srcOrd="1" destOrd="0" presId="urn:microsoft.com/office/officeart/2008/layout/LinedList"/>
    <dgm:cxn modelId="{CCBA329A-2AF1-554F-A491-7E8F91D2C3CA}" type="presParOf" srcId="{20D9C70C-697D-4049-8234-E50420738B29}" destId="{906F594B-2375-3F4E-8B28-BBA24C386884}" srcOrd="4" destOrd="0" presId="urn:microsoft.com/office/officeart/2008/layout/LinedList"/>
    <dgm:cxn modelId="{CCF7B039-6441-8141-8CA1-452B0508C688}" type="presParOf" srcId="{20D9C70C-697D-4049-8234-E50420738B29}" destId="{68F335DF-0D9B-0240-8B7D-B0D82B49BD52}" srcOrd="5" destOrd="0" presId="urn:microsoft.com/office/officeart/2008/layout/LinedList"/>
    <dgm:cxn modelId="{F0C22E2E-F770-B44D-A7F4-E96737A77EE3}" type="presParOf" srcId="{68F335DF-0D9B-0240-8B7D-B0D82B49BD52}" destId="{86BF911D-296B-6941-AF12-C0DD450CB5C3}" srcOrd="0" destOrd="0" presId="urn:microsoft.com/office/officeart/2008/layout/LinedList"/>
    <dgm:cxn modelId="{FC58E528-EA2A-1348-8AC1-6D9CA1089271}" type="presParOf" srcId="{68F335DF-0D9B-0240-8B7D-B0D82B49BD52}" destId="{7B1E4D16-1F6D-CB41-8F7E-AB7AD839C009}" srcOrd="1" destOrd="0" presId="urn:microsoft.com/office/officeart/2008/layout/LinedList"/>
    <dgm:cxn modelId="{BCD0A151-18B2-8642-A178-61E918CA2EB7}" type="presParOf" srcId="{20D9C70C-697D-4049-8234-E50420738B29}" destId="{F67ED8EC-F14E-E849-9D20-274C314225EF}" srcOrd="6" destOrd="0" presId="urn:microsoft.com/office/officeart/2008/layout/LinedList"/>
    <dgm:cxn modelId="{F0E6E9DC-251E-7E46-9832-167BB8CDD7AD}" type="presParOf" srcId="{20D9C70C-697D-4049-8234-E50420738B29}" destId="{F9EF3732-2510-EE43-BA1D-14A917FC4258}" srcOrd="7" destOrd="0" presId="urn:microsoft.com/office/officeart/2008/layout/LinedList"/>
    <dgm:cxn modelId="{A372CCC0-881C-2F4B-A9EA-94F1113E0C25}" type="presParOf" srcId="{F9EF3732-2510-EE43-BA1D-14A917FC4258}" destId="{CC2685B2-D0DA-7540-8C46-E90C60B004A1}" srcOrd="0" destOrd="0" presId="urn:microsoft.com/office/officeart/2008/layout/LinedList"/>
    <dgm:cxn modelId="{B723DF44-77EC-AB4B-940C-BB02330EC273}" type="presParOf" srcId="{F9EF3732-2510-EE43-BA1D-14A917FC4258}" destId="{F2BBB2E7-F364-9A4F-BE52-7A825B5E59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92D2E2E-C3EA-4578-9936-89547342EA2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CC43E92-CB0C-4018-8594-BC97BFB7B59B}">
      <dgm:prSet custT="1"/>
      <dgm:spPr/>
      <dgm:t>
        <a:bodyPr/>
        <a:lstStyle/>
        <a:p>
          <a:r>
            <a:rPr lang="es-ES" sz="2000" b="1"/>
            <a:t>https://airei.apps.uclm.es/ </a:t>
          </a:r>
          <a:endParaRPr lang="en-US" sz="2000"/>
        </a:p>
      </dgm:t>
    </dgm:pt>
    <dgm:pt modelId="{D518B375-EB5C-40BD-8436-D6BBBA0E749D}" type="parTrans" cxnId="{D2B7F8FF-1B26-4DD7-BB0C-EBA25DDA1145}">
      <dgm:prSet/>
      <dgm:spPr/>
      <dgm:t>
        <a:bodyPr/>
        <a:lstStyle/>
        <a:p>
          <a:endParaRPr lang="en-US" sz="2800"/>
        </a:p>
      </dgm:t>
    </dgm:pt>
    <dgm:pt modelId="{37885B30-B884-43F5-8CED-FADA9B7728EF}" type="sibTrans" cxnId="{D2B7F8FF-1B26-4DD7-BB0C-EBA25DDA1145}">
      <dgm:prSet/>
      <dgm:spPr/>
      <dgm:t>
        <a:bodyPr/>
        <a:lstStyle/>
        <a:p>
          <a:endParaRPr lang="en-US" sz="2800"/>
        </a:p>
      </dgm:t>
    </dgm:pt>
    <dgm:pt modelId="{4686A3AE-E4A3-4F60-B5EC-60A350C16D2D}">
      <dgm:prSet custT="1"/>
      <dgm:spPr/>
      <dgm:t>
        <a:bodyPr/>
        <a:lstStyle/>
        <a:p>
          <a:r>
            <a:rPr lang="es-ES" sz="2000" b="1"/>
            <a:t>1. Datos personales e idiomas </a:t>
          </a:r>
          <a:endParaRPr lang="en-US" sz="2000"/>
        </a:p>
      </dgm:t>
    </dgm:pt>
    <dgm:pt modelId="{CA44CA6A-A7D7-46A2-81A2-67996C0DDA21}" type="parTrans" cxnId="{594249A1-6452-4F1B-BC8A-DC488F3CC1EE}">
      <dgm:prSet/>
      <dgm:spPr/>
      <dgm:t>
        <a:bodyPr/>
        <a:lstStyle/>
        <a:p>
          <a:endParaRPr lang="en-US" sz="2800"/>
        </a:p>
      </dgm:t>
    </dgm:pt>
    <dgm:pt modelId="{F6128E1B-7B2C-4B0D-AF26-FCC35842809B}" type="sibTrans" cxnId="{594249A1-6452-4F1B-BC8A-DC488F3CC1EE}">
      <dgm:prSet/>
      <dgm:spPr/>
      <dgm:t>
        <a:bodyPr/>
        <a:lstStyle/>
        <a:p>
          <a:endParaRPr lang="en-US" sz="2800"/>
        </a:p>
      </dgm:t>
    </dgm:pt>
    <dgm:pt modelId="{D6B6EFCC-2A2F-48FA-90BB-7DE9753E66A7}">
      <dgm:prSet custT="1"/>
      <dgm:spPr/>
      <dgm:t>
        <a:bodyPr/>
        <a:lstStyle/>
        <a:p>
          <a:r>
            <a:rPr lang="es-ES" sz="2000" b="1"/>
            <a:t>2. Elección de programas</a:t>
          </a:r>
          <a:endParaRPr lang="en-US" sz="2000"/>
        </a:p>
      </dgm:t>
    </dgm:pt>
    <dgm:pt modelId="{E1B57659-C316-49E3-B572-799D2D68EB8C}" type="parTrans" cxnId="{B4480089-682D-4FBB-B781-610AB803E729}">
      <dgm:prSet/>
      <dgm:spPr/>
      <dgm:t>
        <a:bodyPr/>
        <a:lstStyle/>
        <a:p>
          <a:endParaRPr lang="en-US" sz="2800"/>
        </a:p>
      </dgm:t>
    </dgm:pt>
    <dgm:pt modelId="{CE6F7EA6-DF18-4D94-9BD4-C82CD9E20D92}" type="sibTrans" cxnId="{B4480089-682D-4FBB-B781-610AB803E729}">
      <dgm:prSet/>
      <dgm:spPr/>
      <dgm:t>
        <a:bodyPr/>
        <a:lstStyle/>
        <a:p>
          <a:endParaRPr lang="en-US" sz="2800"/>
        </a:p>
      </dgm:t>
    </dgm:pt>
    <dgm:pt modelId="{CB1AC5A6-C447-41ED-8D37-E1B4D29DDEC6}">
      <dgm:prSet custT="1"/>
      <dgm:spPr/>
      <dgm:t>
        <a:bodyPr/>
        <a:lstStyle/>
        <a:p>
          <a:r>
            <a:rPr lang="es-ES" sz="2000"/>
            <a:t>Los programas disponibles estarán clasificados en tres grupos (PAIS, AREA Y UNIVERSIDAD). </a:t>
          </a:r>
          <a:endParaRPr lang="en-US" sz="2000"/>
        </a:p>
      </dgm:t>
    </dgm:pt>
    <dgm:pt modelId="{528BAF0C-2C97-4794-88A0-DD57AA7BA085}" type="parTrans" cxnId="{9ACE7445-EAC3-415D-B252-CB6F3419A8F5}">
      <dgm:prSet/>
      <dgm:spPr/>
      <dgm:t>
        <a:bodyPr/>
        <a:lstStyle/>
        <a:p>
          <a:endParaRPr lang="en-US" sz="2800"/>
        </a:p>
      </dgm:t>
    </dgm:pt>
    <dgm:pt modelId="{85072B3D-52E8-44F1-8392-03109312B698}" type="sibTrans" cxnId="{9ACE7445-EAC3-415D-B252-CB6F3419A8F5}">
      <dgm:prSet/>
      <dgm:spPr/>
      <dgm:t>
        <a:bodyPr/>
        <a:lstStyle/>
        <a:p>
          <a:endParaRPr lang="en-US" sz="2800"/>
        </a:p>
      </dgm:t>
    </dgm:pt>
    <dgm:pt modelId="{C3EFB59F-800D-4042-9A9B-24957017B0C9}">
      <dgm:prSet custT="1"/>
      <dgm:spPr/>
      <dgm:t>
        <a:bodyPr/>
        <a:lstStyle/>
        <a:p>
          <a:r>
            <a:rPr lang="es-ES" sz="2000" b="1"/>
            <a:t>3. Participación institucional </a:t>
          </a:r>
          <a:endParaRPr lang="en-US" sz="2000"/>
        </a:p>
      </dgm:t>
    </dgm:pt>
    <dgm:pt modelId="{B68BECE9-68B0-4398-9EFA-3B6B6CECA787}" type="parTrans" cxnId="{F53F5870-2160-4EE0-9441-9E36A8620324}">
      <dgm:prSet/>
      <dgm:spPr/>
      <dgm:t>
        <a:bodyPr/>
        <a:lstStyle/>
        <a:p>
          <a:endParaRPr lang="en-US" sz="2800"/>
        </a:p>
      </dgm:t>
    </dgm:pt>
    <dgm:pt modelId="{BDE9DD98-07DD-428B-877E-D37B523C469A}" type="sibTrans" cxnId="{F53F5870-2160-4EE0-9441-9E36A8620324}">
      <dgm:prSet/>
      <dgm:spPr/>
      <dgm:t>
        <a:bodyPr/>
        <a:lstStyle/>
        <a:p>
          <a:endParaRPr lang="en-US" sz="2800"/>
        </a:p>
      </dgm:t>
    </dgm:pt>
    <dgm:pt modelId="{A4F7F288-D165-47A7-A229-A3BC9DDD483C}">
      <dgm:prSet custT="1"/>
      <dgm:spPr/>
      <dgm:t>
        <a:bodyPr/>
        <a:lstStyle/>
        <a:p>
          <a:r>
            <a:rPr lang="es-ES" sz="2000" b="1" dirty="0"/>
            <a:t>4. Actividades de internacionalización</a:t>
          </a:r>
          <a:endParaRPr lang="en-US" sz="2000" dirty="0"/>
        </a:p>
      </dgm:t>
    </dgm:pt>
    <dgm:pt modelId="{91A017DD-2F61-4289-B3A7-A791E911A913}" type="parTrans" cxnId="{021CF076-208B-464E-B986-3779D2F14E20}">
      <dgm:prSet/>
      <dgm:spPr/>
      <dgm:t>
        <a:bodyPr/>
        <a:lstStyle/>
        <a:p>
          <a:endParaRPr lang="en-US" sz="2800"/>
        </a:p>
      </dgm:t>
    </dgm:pt>
    <dgm:pt modelId="{65033668-EB57-4BA4-A0BA-C8D965D95F51}" type="sibTrans" cxnId="{021CF076-208B-464E-B986-3779D2F14E20}">
      <dgm:prSet/>
      <dgm:spPr/>
      <dgm:t>
        <a:bodyPr/>
        <a:lstStyle/>
        <a:p>
          <a:endParaRPr lang="en-US" sz="2800"/>
        </a:p>
      </dgm:t>
    </dgm:pt>
    <dgm:pt modelId="{9C1B8D7D-F4B0-481E-A0F6-2CBD51D0544C}">
      <dgm:prSet custT="1"/>
      <dgm:spPr/>
      <dgm:t>
        <a:bodyPr/>
        <a:lstStyle/>
        <a:p>
          <a:r>
            <a:rPr lang="es-ES" sz="2000" dirty="0"/>
            <a:t>Estancias en el extranjero </a:t>
          </a:r>
          <a:endParaRPr lang="en-US" sz="2000" dirty="0"/>
        </a:p>
      </dgm:t>
    </dgm:pt>
    <dgm:pt modelId="{8B3509A9-5039-4F79-876F-F061279A8898}" type="parTrans" cxnId="{8BDBE94F-146C-4A95-A3EE-BFC587A59180}">
      <dgm:prSet/>
      <dgm:spPr/>
      <dgm:t>
        <a:bodyPr/>
        <a:lstStyle/>
        <a:p>
          <a:endParaRPr lang="en-US" sz="2800"/>
        </a:p>
      </dgm:t>
    </dgm:pt>
    <dgm:pt modelId="{45BE2793-B789-49D3-A44E-1089D2AAF0F6}" type="sibTrans" cxnId="{8BDBE94F-146C-4A95-A3EE-BFC587A59180}">
      <dgm:prSet/>
      <dgm:spPr/>
      <dgm:t>
        <a:bodyPr/>
        <a:lstStyle/>
        <a:p>
          <a:endParaRPr lang="en-US" sz="2800"/>
        </a:p>
      </dgm:t>
    </dgm:pt>
    <dgm:pt modelId="{A42B9D5E-95D7-41F5-9C83-398B6FC3E0A0}">
      <dgm:prSet custT="1"/>
      <dgm:spPr/>
      <dgm:t>
        <a:bodyPr/>
        <a:lstStyle/>
        <a:p>
          <a:r>
            <a:rPr lang="es-ES" sz="2000" b="1" dirty="0"/>
            <a:t>5. Subida de documentación </a:t>
          </a:r>
          <a:endParaRPr lang="en-US" sz="2000" dirty="0"/>
        </a:p>
      </dgm:t>
    </dgm:pt>
    <dgm:pt modelId="{82ABE238-0FCF-4A7F-9426-07B645481058}" type="parTrans" cxnId="{F728402A-0C02-4AD3-A392-C0844FE0754C}">
      <dgm:prSet/>
      <dgm:spPr/>
      <dgm:t>
        <a:bodyPr/>
        <a:lstStyle/>
        <a:p>
          <a:endParaRPr lang="en-US" sz="2800"/>
        </a:p>
      </dgm:t>
    </dgm:pt>
    <dgm:pt modelId="{B05B0651-63FC-4EA7-80CB-100E8C3CF964}" type="sibTrans" cxnId="{F728402A-0C02-4AD3-A392-C0844FE0754C}">
      <dgm:prSet/>
      <dgm:spPr/>
      <dgm:t>
        <a:bodyPr/>
        <a:lstStyle/>
        <a:p>
          <a:endParaRPr lang="en-US" sz="2800"/>
        </a:p>
      </dgm:t>
    </dgm:pt>
    <dgm:pt modelId="{61913145-2352-49B5-A85C-D368B0E24085}">
      <dgm:prSet custT="1"/>
      <dgm:spPr/>
      <dgm:t>
        <a:bodyPr/>
        <a:lstStyle/>
        <a:p>
          <a:r>
            <a:rPr lang="es-ES" sz="2000" dirty="0"/>
            <a:t>Guardar en PDF una copia del resguardo de su solicitud, en el apartado MIS SOLICITUDES </a:t>
          </a:r>
          <a:endParaRPr lang="en-US" sz="2000" dirty="0"/>
        </a:p>
      </dgm:t>
    </dgm:pt>
    <dgm:pt modelId="{73E4E04B-F428-4A64-BFAB-C17CD61C4E8B}" type="parTrans" cxnId="{C09EC4C9-94CC-4FE7-9D52-6A2ED8DD35C8}">
      <dgm:prSet/>
      <dgm:spPr/>
      <dgm:t>
        <a:bodyPr/>
        <a:lstStyle/>
        <a:p>
          <a:endParaRPr lang="en-US" sz="2800"/>
        </a:p>
      </dgm:t>
    </dgm:pt>
    <dgm:pt modelId="{5CFB9F73-31AF-42A2-8C10-D465880D14C6}" type="sibTrans" cxnId="{C09EC4C9-94CC-4FE7-9D52-6A2ED8DD35C8}">
      <dgm:prSet/>
      <dgm:spPr/>
      <dgm:t>
        <a:bodyPr/>
        <a:lstStyle/>
        <a:p>
          <a:endParaRPr lang="en-US" sz="2800"/>
        </a:p>
      </dgm:t>
    </dgm:pt>
    <dgm:pt modelId="{5F378C7A-91CC-45A7-A558-A6584C45E260}">
      <dgm:prSet custT="1"/>
      <dgm:spPr/>
      <dgm:t>
        <a:bodyPr/>
        <a:lstStyle/>
        <a:p>
          <a:r>
            <a:rPr lang="en-US" sz="2000" dirty="0" err="1"/>
            <a:t>Actividades</a:t>
          </a:r>
          <a:r>
            <a:rPr lang="en-US" sz="2000" dirty="0"/>
            <a:t> COIL, BIPS, COLOURS…</a:t>
          </a:r>
        </a:p>
      </dgm:t>
    </dgm:pt>
    <dgm:pt modelId="{62490FBB-C17F-42AD-826C-FC673E6E5B58}" type="parTrans" cxnId="{64D5093C-4C8C-4DD4-B16B-5631A7B4491A}">
      <dgm:prSet/>
      <dgm:spPr/>
    </dgm:pt>
    <dgm:pt modelId="{3E40C42A-5C54-40D6-84A2-53E734324EAA}" type="sibTrans" cxnId="{64D5093C-4C8C-4DD4-B16B-5631A7B4491A}">
      <dgm:prSet/>
      <dgm:spPr/>
    </dgm:pt>
    <dgm:pt modelId="{B2D87101-6A52-40B5-8F28-EB8548A352D1}">
      <dgm:prSet custT="1"/>
      <dgm:spPr/>
      <dgm:t>
        <a:bodyPr/>
        <a:lstStyle/>
        <a:p>
          <a:r>
            <a:rPr lang="en-US" sz="2000"/>
            <a:t>Carta motivación*</a:t>
          </a:r>
          <a:endParaRPr lang="en-US" sz="2000" dirty="0"/>
        </a:p>
      </dgm:t>
    </dgm:pt>
    <dgm:pt modelId="{ACE74879-CC96-4B07-B795-0C2894A4DB0B}" type="parTrans" cxnId="{B4ABBA0A-33DC-4102-BFBC-04F5A099A813}">
      <dgm:prSet/>
      <dgm:spPr/>
    </dgm:pt>
    <dgm:pt modelId="{8785772E-DD38-448D-8464-65EC30435FB8}" type="sibTrans" cxnId="{B4ABBA0A-33DC-4102-BFBC-04F5A099A813}">
      <dgm:prSet/>
      <dgm:spPr/>
    </dgm:pt>
    <dgm:pt modelId="{E1C71327-122F-7F40-8740-F7680D02994F}" type="pres">
      <dgm:prSet presAssocID="{C92D2E2E-C3EA-4578-9936-89547342EA29}" presName="linear" presStyleCnt="0">
        <dgm:presLayoutVars>
          <dgm:dir/>
          <dgm:animLvl val="lvl"/>
          <dgm:resizeHandles val="exact"/>
        </dgm:presLayoutVars>
      </dgm:prSet>
      <dgm:spPr/>
    </dgm:pt>
    <dgm:pt modelId="{13714662-05C3-3A4E-A305-33ABDDC49945}" type="pres">
      <dgm:prSet presAssocID="{CCC43E92-CB0C-4018-8594-BC97BFB7B59B}" presName="parentLin" presStyleCnt="0"/>
      <dgm:spPr/>
    </dgm:pt>
    <dgm:pt modelId="{B9E974B6-6E46-C548-8B91-CF314D992413}" type="pres">
      <dgm:prSet presAssocID="{CCC43E92-CB0C-4018-8594-BC97BFB7B59B}" presName="parentLeftMargin" presStyleLbl="node1" presStyleIdx="0" presStyleCnt="6"/>
      <dgm:spPr/>
    </dgm:pt>
    <dgm:pt modelId="{CB651BEA-499E-0F48-8FA3-CEE7E32112F4}" type="pres">
      <dgm:prSet presAssocID="{CCC43E92-CB0C-4018-8594-BC97BFB7B59B}" presName="parentText" presStyleLbl="node1" presStyleIdx="0" presStyleCnt="6">
        <dgm:presLayoutVars>
          <dgm:chMax val="0"/>
          <dgm:bulletEnabled val="1"/>
        </dgm:presLayoutVars>
      </dgm:prSet>
      <dgm:spPr/>
    </dgm:pt>
    <dgm:pt modelId="{381FA45A-2DAE-484F-BB58-EAC93F54A1A6}" type="pres">
      <dgm:prSet presAssocID="{CCC43E92-CB0C-4018-8594-BC97BFB7B59B}" presName="negativeSpace" presStyleCnt="0"/>
      <dgm:spPr/>
    </dgm:pt>
    <dgm:pt modelId="{CD256E37-E772-9343-AFF0-014CC9308925}" type="pres">
      <dgm:prSet presAssocID="{CCC43E92-CB0C-4018-8594-BC97BFB7B59B}" presName="childText" presStyleLbl="conFgAcc1" presStyleIdx="0" presStyleCnt="6">
        <dgm:presLayoutVars>
          <dgm:bulletEnabled val="1"/>
        </dgm:presLayoutVars>
      </dgm:prSet>
      <dgm:spPr/>
    </dgm:pt>
    <dgm:pt modelId="{49DEEDEA-AC6A-0449-8651-27FC48C9AED4}" type="pres">
      <dgm:prSet presAssocID="{37885B30-B884-43F5-8CED-FADA9B7728EF}" presName="spaceBetweenRectangles" presStyleCnt="0"/>
      <dgm:spPr/>
    </dgm:pt>
    <dgm:pt modelId="{FDAAB959-F661-804B-B129-E144BE724686}" type="pres">
      <dgm:prSet presAssocID="{4686A3AE-E4A3-4F60-B5EC-60A350C16D2D}" presName="parentLin" presStyleCnt="0"/>
      <dgm:spPr/>
    </dgm:pt>
    <dgm:pt modelId="{18CAD0CA-B57B-824B-B8D0-C3A872C43EE1}" type="pres">
      <dgm:prSet presAssocID="{4686A3AE-E4A3-4F60-B5EC-60A350C16D2D}" presName="parentLeftMargin" presStyleLbl="node1" presStyleIdx="0" presStyleCnt="6"/>
      <dgm:spPr/>
    </dgm:pt>
    <dgm:pt modelId="{992A5036-DCBA-F145-AD3A-0326EF1692A9}" type="pres">
      <dgm:prSet presAssocID="{4686A3AE-E4A3-4F60-B5EC-60A350C16D2D}" presName="parentText" presStyleLbl="node1" presStyleIdx="1" presStyleCnt="6">
        <dgm:presLayoutVars>
          <dgm:chMax val="0"/>
          <dgm:bulletEnabled val="1"/>
        </dgm:presLayoutVars>
      </dgm:prSet>
      <dgm:spPr/>
    </dgm:pt>
    <dgm:pt modelId="{B6D0E6FE-A1C4-8145-B6C0-ABEA0CE13C56}" type="pres">
      <dgm:prSet presAssocID="{4686A3AE-E4A3-4F60-B5EC-60A350C16D2D}" presName="negativeSpace" presStyleCnt="0"/>
      <dgm:spPr/>
    </dgm:pt>
    <dgm:pt modelId="{5E614DB1-CB15-2344-B50A-D40928731F13}" type="pres">
      <dgm:prSet presAssocID="{4686A3AE-E4A3-4F60-B5EC-60A350C16D2D}" presName="childText" presStyleLbl="conFgAcc1" presStyleIdx="1" presStyleCnt="6">
        <dgm:presLayoutVars>
          <dgm:bulletEnabled val="1"/>
        </dgm:presLayoutVars>
      </dgm:prSet>
      <dgm:spPr/>
    </dgm:pt>
    <dgm:pt modelId="{29319FB0-6A3A-EB4C-AB23-413593EF677D}" type="pres">
      <dgm:prSet presAssocID="{F6128E1B-7B2C-4B0D-AF26-FCC35842809B}" presName="spaceBetweenRectangles" presStyleCnt="0"/>
      <dgm:spPr/>
    </dgm:pt>
    <dgm:pt modelId="{C80AE3DF-CE45-4244-941B-4D7CACA7E3E8}" type="pres">
      <dgm:prSet presAssocID="{D6B6EFCC-2A2F-48FA-90BB-7DE9753E66A7}" presName="parentLin" presStyleCnt="0"/>
      <dgm:spPr/>
    </dgm:pt>
    <dgm:pt modelId="{E5E02AB5-8140-674A-87E9-B5AC7FB81522}" type="pres">
      <dgm:prSet presAssocID="{D6B6EFCC-2A2F-48FA-90BB-7DE9753E66A7}" presName="parentLeftMargin" presStyleLbl="node1" presStyleIdx="1" presStyleCnt="6"/>
      <dgm:spPr/>
    </dgm:pt>
    <dgm:pt modelId="{61CB115D-02B9-E443-8839-E8B376F9C83E}" type="pres">
      <dgm:prSet presAssocID="{D6B6EFCC-2A2F-48FA-90BB-7DE9753E66A7}" presName="parentText" presStyleLbl="node1" presStyleIdx="2" presStyleCnt="6">
        <dgm:presLayoutVars>
          <dgm:chMax val="0"/>
          <dgm:bulletEnabled val="1"/>
        </dgm:presLayoutVars>
      </dgm:prSet>
      <dgm:spPr/>
    </dgm:pt>
    <dgm:pt modelId="{F880ACA7-5390-3046-A551-CF29225C3C1A}" type="pres">
      <dgm:prSet presAssocID="{D6B6EFCC-2A2F-48FA-90BB-7DE9753E66A7}" presName="negativeSpace" presStyleCnt="0"/>
      <dgm:spPr/>
    </dgm:pt>
    <dgm:pt modelId="{63FF8D8E-844C-9445-BA31-FD2F5C8762AB}" type="pres">
      <dgm:prSet presAssocID="{D6B6EFCC-2A2F-48FA-90BB-7DE9753E66A7}" presName="childText" presStyleLbl="conFgAcc1" presStyleIdx="2" presStyleCnt="6">
        <dgm:presLayoutVars>
          <dgm:bulletEnabled val="1"/>
        </dgm:presLayoutVars>
      </dgm:prSet>
      <dgm:spPr/>
    </dgm:pt>
    <dgm:pt modelId="{8F8C44C1-74D5-B347-B4FF-E287B3E6830A}" type="pres">
      <dgm:prSet presAssocID="{CE6F7EA6-DF18-4D94-9BD4-C82CD9E20D92}" presName="spaceBetweenRectangles" presStyleCnt="0"/>
      <dgm:spPr/>
    </dgm:pt>
    <dgm:pt modelId="{8EAD756A-B068-FC4C-9823-852A70C20889}" type="pres">
      <dgm:prSet presAssocID="{C3EFB59F-800D-4042-9A9B-24957017B0C9}" presName="parentLin" presStyleCnt="0"/>
      <dgm:spPr/>
    </dgm:pt>
    <dgm:pt modelId="{6949A0AA-10B2-EB4E-BBE2-15CA6D22CA0D}" type="pres">
      <dgm:prSet presAssocID="{C3EFB59F-800D-4042-9A9B-24957017B0C9}" presName="parentLeftMargin" presStyleLbl="node1" presStyleIdx="2" presStyleCnt="6"/>
      <dgm:spPr/>
    </dgm:pt>
    <dgm:pt modelId="{8F93C625-B439-924B-BE2C-26B279F4F725}" type="pres">
      <dgm:prSet presAssocID="{C3EFB59F-800D-4042-9A9B-24957017B0C9}" presName="parentText" presStyleLbl="node1" presStyleIdx="3" presStyleCnt="6">
        <dgm:presLayoutVars>
          <dgm:chMax val="0"/>
          <dgm:bulletEnabled val="1"/>
        </dgm:presLayoutVars>
      </dgm:prSet>
      <dgm:spPr/>
    </dgm:pt>
    <dgm:pt modelId="{23649876-A126-CC4F-BB47-FA4CC5A6A1EF}" type="pres">
      <dgm:prSet presAssocID="{C3EFB59F-800D-4042-9A9B-24957017B0C9}" presName="negativeSpace" presStyleCnt="0"/>
      <dgm:spPr/>
    </dgm:pt>
    <dgm:pt modelId="{019AA062-5905-1E4B-B3B1-C4B4A466399C}" type="pres">
      <dgm:prSet presAssocID="{C3EFB59F-800D-4042-9A9B-24957017B0C9}" presName="childText" presStyleLbl="conFgAcc1" presStyleIdx="3" presStyleCnt="6">
        <dgm:presLayoutVars>
          <dgm:bulletEnabled val="1"/>
        </dgm:presLayoutVars>
      </dgm:prSet>
      <dgm:spPr/>
    </dgm:pt>
    <dgm:pt modelId="{CEBA7194-8461-BF4A-8879-A4661048CF53}" type="pres">
      <dgm:prSet presAssocID="{BDE9DD98-07DD-428B-877E-D37B523C469A}" presName="spaceBetweenRectangles" presStyleCnt="0"/>
      <dgm:spPr/>
    </dgm:pt>
    <dgm:pt modelId="{0C228938-6842-494D-9342-7687CD8CFB38}" type="pres">
      <dgm:prSet presAssocID="{A4F7F288-D165-47A7-A229-A3BC9DDD483C}" presName="parentLin" presStyleCnt="0"/>
      <dgm:spPr/>
    </dgm:pt>
    <dgm:pt modelId="{94F18898-C262-1146-AEC3-F41CA34C7F63}" type="pres">
      <dgm:prSet presAssocID="{A4F7F288-D165-47A7-A229-A3BC9DDD483C}" presName="parentLeftMargin" presStyleLbl="node1" presStyleIdx="3" presStyleCnt="6"/>
      <dgm:spPr/>
    </dgm:pt>
    <dgm:pt modelId="{8A20E566-3E49-5640-B9BC-7E3B15A78432}" type="pres">
      <dgm:prSet presAssocID="{A4F7F288-D165-47A7-A229-A3BC9DDD483C}" presName="parentText" presStyleLbl="node1" presStyleIdx="4" presStyleCnt="6">
        <dgm:presLayoutVars>
          <dgm:chMax val="0"/>
          <dgm:bulletEnabled val="1"/>
        </dgm:presLayoutVars>
      </dgm:prSet>
      <dgm:spPr/>
    </dgm:pt>
    <dgm:pt modelId="{05A591F6-F783-424C-95A5-96428980F3D3}" type="pres">
      <dgm:prSet presAssocID="{A4F7F288-D165-47A7-A229-A3BC9DDD483C}" presName="negativeSpace" presStyleCnt="0"/>
      <dgm:spPr/>
    </dgm:pt>
    <dgm:pt modelId="{0F87393B-C9D9-224E-8A7D-3CABFC2D11E9}" type="pres">
      <dgm:prSet presAssocID="{A4F7F288-D165-47A7-A229-A3BC9DDD483C}" presName="childText" presStyleLbl="conFgAcc1" presStyleIdx="4" presStyleCnt="6">
        <dgm:presLayoutVars>
          <dgm:bulletEnabled val="1"/>
        </dgm:presLayoutVars>
      </dgm:prSet>
      <dgm:spPr/>
    </dgm:pt>
    <dgm:pt modelId="{D6EB9E6A-8A48-F34D-A056-13EE16AE1957}" type="pres">
      <dgm:prSet presAssocID="{65033668-EB57-4BA4-A0BA-C8D965D95F51}" presName="spaceBetweenRectangles" presStyleCnt="0"/>
      <dgm:spPr/>
    </dgm:pt>
    <dgm:pt modelId="{6DC01BE8-CE48-2644-B325-BBE4C6703193}" type="pres">
      <dgm:prSet presAssocID="{A42B9D5E-95D7-41F5-9C83-398B6FC3E0A0}" presName="parentLin" presStyleCnt="0"/>
      <dgm:spPr/>
    </dgm:pt>
    <dgm:pt modelId="{0B927C15-AD65-334B-A6FF-A6FE8BA706BA}" type="pres">
      <dgm:prSet presAssocID="{A42B9D5E-95D7-41F5-9C83-398B6FC3E0A0}" presName="parentLeftMargin" presStyleLbl="node1" presStyleIdx="4" presStyleCnt="6"/>
      <dgm:spPr/>
    </dgm:pt>
    <dgm:pt modelId="{65C05443-49D6-9141-9C12-8206ADBF7292}" type="pres">
      <dgm:prSet presAssocID="{A42B9D5E-95D7-41F5-9C83-398B6FC3E0A0}" presName="parentText" presStyleLbl="node1" presStyleIdx="5" presStyleCnt="6">
        <dgm:presLayoutVars>
          <dgm:chMax val="0"/>
          <dgm:bulletEnabled val="1"/>
        </dgm:presLayoutVars>
      </dgm:prSet>
      <dgm:spPr/>
    </dgm:pt>
    <dgm:pt modelId="{C561B71F-D434-3A4E-9F7D-04F9EE126C4C}" type="pres">
      <dgm:prSet presAssocID="{A42B9D5E-95D7-41F5-9C83-398B6FC3E0A0}" presName="negativeSpace" presStyleCnt="0"/>
      <dgm:spPr/>
    </dgm:pt>
    <dgm:pt modelId="{D5DEC9CC-A204-DE48-940C-D200DEAE20CD}" type="pres">
      <dgm:prSet presAssocID="{A42B9D5E-95D7-41F5-9C83-398B6FC3E0A0}" presName="childText" presStyleLbl="conFgAcc1" presStyleIdx="5" presStyleCnt="6">
        <dgm:presLayoutVars>
          <dgm:bulletEnabled val="1"/>
        </dgm:presLayoutVars>
      </dgm:prSet>
      <dgm:spPr/>
    </dgm:pt>
  </dgm:ptLst>
  <dgm:cxnLst>
    <dgm:cxn modelId="{B4ABBA0A-33DC-4102-BFBC-04F5A099A813}" srcId="{A4F7F288-D165-47A7-A229-A3BC9DDD483C}" destId="{B2D87101-6A52-40B5-8F28-EB8548A352D1}" srcOrd="2" destOrd="0" parTransId="{ACE74879-CC96-4B07-B795-0C2894A4DB0B}" sibTransId="{8785772E-DD38-448D-8464-65EC30435FB8}"/>
    <dgm:cxn modelId="{D01FB00E-CBEE-FB47-8720-19AF4A2A6F1E}" type="presOf" srcId="{D6B6EFCC-2A2F-48FA-90BB-7DE9753E66A7}" destId="{61CB115D-02B9-E443-8839-E8B376F9C83E}" srcOrd="1" destOrd="0" presId="urn:microsoft.com/office/officeart/2005/8/layout/list1"/>
    <dgm:cxn modelId="{BF21801F-D88E-4D44-916E-F313EEAE9124}" type="presOf" srcId="{CCC43E92-CB0C-4018-8594-BC97BFB7B59B}" destId="{B9E974B6-6E46-C548-8B91-CF314D992413}" srcOrd="0" destOrd="0" presId="urn:microsoft.com/office/officeart/2005/8/layout/list1"/>
    <dgm:cxn modelId="{F728402A-0C02-4AD3-A392-C0844FE0754C}" srcId="{C92D2E2E-C3EA-4578-9936-89547342EA29}" destId="{A42B9D5E-95D7-41F5-9C83-398B6FC3E0A0}" srcOrd="5" destOrd="0" parTransId="{82ABE238-0FCF-4A7F-9426-07B645481058}" sibTransId="{B05B0651-63FC-4EA7-80CB-100E8C3CF964}"/>
    <dgm:cxn modelId="{5E85192E-7619-9D43-A9CA-002172734CD7}" type="presOf" srcId="{4686A3AE-E4A3-4F60-B5EC-60A350C16D2D}" destId="{18CAD0CA-B57B-824B-B8D0-C3A872C43EE1}" srcOrd="0" destOrd="0" presId="urn:microsoft.com/office/officeart/2005/8/layout/list1"/>
    <dgm:cxn modelId="{88076A2F-B41E-AD41-B08F-843B5742300D}" type="presOf" srcId="{C3EFB59F-800D-4042-9A9B-24957017B0C9}" destId="{8F93C625-B439-924B-BE2C-26B279F4F725}" srcOrd="1" destOrd="0" presId="urn:microsoft.com/office/officeart/2005/8/layout/list1"/>
    <dgm:cxn modelId="{64D5093C-4C8C-4DD4-B16B-5631A7B4491A}" srcId="{A4F7F288-D165-47A7-A229-A3BC9DDD483C}" destId="{5F378C7A-91CC-45A7-A558-A6584C45E260}" srcOrd="1" destOrd="0" parTransId="{62490FBB-C17F-42AD-826C-FC673E6E5B58}" sibTransId="{3E40C42A-5C54-40D6-84A2-53E734324EAA}"/>
    <dgm:cxn modelId="{76FD0C43-60E3-5245-B758-0801B680E82A}" type="presOf" srcId="{C3EFB59F-800D-4042-9A9B-24957017B0C9}" destId="{6949A0AA-10B2-EB4E-BBE2-15CA6D22CA0D}" srcOrd="0" destOrd="0" presId="urn:microsoft.com/office/officeart/2005/8/layout/list1"/>
    <dgm:cxn modelId="{17DB9F64-CFB2-4AF5-8231-BA3835661244}" type="presOf" srcId="{B2D87101-6A52-40B5-8F28-EB8548A352D1}" destId="{0F87393B-C9D9-224E-8A7D-3CABFC2D11E9}" srcOrd="0" destOrd="2" presId="urn:microsoft.com/office/officeart/2005/8/layout/list1"/>
    <dgm:cxn modelId="{9ACE7445-EAC3-415D-B252-CB6F3419A8F5}" srcId="{D6B6EFCC-2A2F-48FA-90BB-7DE9753E66A7}" destId="{CB1AC5A6-C447-41ED-8D37-E1B4D29DDEC6}" srcOrd="0" destOrd="0" parTransId="{528BAF0C-2C97-4794-88A0-DD57AA7BA085}" sibTransId="{85072B3D-52E8-44F1-8392-03109312B698}"/>
    <dgm:cxn modelId="{00C31D47-4B5A-4CF1-B2DA-327E797EF75E}" type="presOf" srcId="{5F378C7A-91CC-45A7-A558-A6584C45E260}" destId="{0F87393B-C9D9-224E-8A7D-3CABFC2D11E9}" srcOrd="0" destOrd="1" presId="urn:microsoft.com/office/officeart/2005/8/layout/list1"/>
    <dgm:cxn modelId="{8BDBE94F-146C-4A95-A3EE-BFC587A59180}" srcId="{A4F7F288-D165-47A7-A229-A3BC9DDD483C}" destId="{9C1B8D7D-F4B0-481E-A0F6-2CBD51D0544C}" srcOrd="0" destOrd="0" parTransId="{8B3509A9-5039-4F79-876F-F061279A8898}" sibTransId="{45BE2793-B789-49D3-A44E-1089D2AAF0F6}"/>
    <dgm:cxn modelId="{F53F5870-2160-4EE0-9441-9E36A8620324}" srcId="{C92D2E2E-C3EA-4578-9936-89547342EA29}" destId="{C3EFB59F-800D-4042-9A9B-24957017B0C9}" srcOrd="3" destOrd="0" parTransId="{B68BECE9-68B0-4398-9EFA-3B6B6CECA787}" sibTransId="{BDE9DD98-07DD-428B-877E-D37B523C469A}"/>
    <dgm:cxn modelId="{80935B75-55DA-E04B-BABB-A170067E83D4}" type="presOf" srcId="{61913145-2352-49B5-A85C-D368B0E24085}" destId="{D5DEC9CC-A204-DE48-940C-D200DEAE20CD}" srcOrd="0" destOrd="0" presId="urn:microsoft.com/office/officeart/2005/8/layout/list1"/>
    <dgm:cxn modelId="{021CF076-208B-464E-B986-3779D2F14E20}" srcId="{C92D2E2E-C3EA-4578-9936-89547342EA29}" destId="{A4F7F288-D165-47A7-A229-A3BC9DDD483C}" srcOrd="4" destOrd="0" parTransId="{91A017DD-2F61-4289-B3A7-A791E911A913}" sibTransId="{65033668-EB57-4BA4-A0BA-C8D965D95F51}"/>
    <dgm:cxn modelId="{E3151C79-FFB2-6B46-9A17-6F5933CB0B21}" type="presOf" srcId="{D6B6EFCC-2A2F-48FA-90BB-7DE9753E66A7}" destId="{E5E02AB5-8140-674A-87E9-B5AC7FB81522}" srcOrd="0" destOrd="0" presId="urn:microsoft.com/office/officeart/2005/8/layout/list1"/>
    <dgm:cxn modelId="{026C105A-FAD2-3142-8E9A-C07D54EF1C2C}" type="presOf" srcId="{4686A3AE-E4A3-4F60-B5EC-60A350C16D2D}" destId="{992A5036-DCBA-F145-AD3A-0326EF1692A9}" srcOrd="1" destOrd="0" presId="urn:microsoft.com/office/officeart/2005/8/layout/list1"/>
    <dgm:cxn modelId="{00B9E27F-D9E0-F346-AB1B-D641F76F3440}" type="presOf" srcId="{A42B9D5E-95D7-41F5-9C83-398B6FC3E0A0}" destId="{0B927C15-AD65-334B-A6FF-A6FE8BA706BA}" srcOrd="0" destOrd="0" presId="urn:microsoft.com/office/officeart/2005/8/layout/list1"/>
    <dgm:cxn modelId="{B4480089-682D-4FBB-B781-610AB803E729}" srcId="{C92D2E2E-C3EA-4578-9936-89547342EA29}" destId="{D6B6EFCC-2A2F-48FA-90BB-7DE9753E66A7}" srcOrd="2" destOrd="0" parTransId="{E1B57659-C316-49E3-B572-799D2D68EB8C}" sibTransId="{CE6F7EA6-DF18-4D94-9BD4-C82CD9E20D92}"/>
    <dgm:cxn modelId="{5F00FE97-86E5-5940-A16C-55C77513A300}" type="presOf" srcId="{A42B9D5E-95D7-41F5-9C83-398B6FC3E0A0}" destId="{65C05443-49D6-9141-9C12-8206ADBF7292}" srcOrd="1" destOrd="0" presId="urn:microsoft.com/office/officeart/2005/8/layout/list1"/>
    <dgm:cxn modelId="{594249A1-6452-4F1B-BC8A-DC488F3CC1EE}" srcId="{C92D2E2E-C3EA-4578-9936-89547342EA29}" destId="{4686A3AE-E4A3-4F60-B5EC-60A350C16D2D}" srcOrd="1" destOrd="0" parTransId="{CA44CA6A-A7D7-46A2-81A2-67996C0DDA21}" sibTransId="{F6128E1B-7B2C-4B0D-AF26-FCC35842809B}"/>
    <dgm:cxn modelId="{848E44A2-2E59-014A-B228-F07723B61A7C}" type="presOf" srcId="{C92D2E2E-C3EA-4578-9936-89547342EA29}" destId="{E1C71327-122F-7F40-8740-F7680D02994F}" srcOrd="0" destOrd="0" presId="urn:microsoft.com/office/officeart/2005/8/layout/list1"/>
    <dgm:cxn modelId="{0554C4BE-C4A6-CF4C-8271-449895DF2584}" type="presOf" srcId="{A4F7F288-D165-47A7-A229-A3BC9DDD483C}" destId="{8A20E566-3E49-5640-B9BC-7E3B15A78432}" srcOrd="1" destOrd="0" presId="urn:microsoft.com/office/officeart/2005/8/layout/list1"/>
    <dgm:cxn modelId="{C09EC4C9-94CC-4FE7-9D52-6A2ED8DD35C8}" srcId="{A42B9D5E-95D7-41F5-9C83-398B6FC3E0A0}" destId="{61913145-2352-49B5-A85C-D368B0E24085}" srcOrd="0" destOrd="0" parTransId="{73E4E04B-F428-4A64-BFAB-C17CD61C4E8B}" sibTransId="{5CFB9F73-31AF-42A2-8C10-D465880D14C6}"/>
    <dgm:cxn modelId="{43F3BFD2-62D7-4847-924D-96CA89D1D847}" type="presOf" srcId="{CB1AC5A6-C447-41ED-8D37-E1B4D29DDEC6}" destId="{63FF8D8E-844C-9445-BA31-FD2F5C8762AB}" srcOrd="0" destOrd="0" presId="urn:microsoft.com/office/officeart/2005/8/layout/list1"/>
    <dgm:cxn modelId="{73EDD5E1-C3A6-E24D-B792-942FD5548605}" type="presOf" srcId="{CCC43E92-CB0C-4018-8594-BC97BFB7B59B}" destId="{CB651BEA-499E-0F48-8FA3-CEE7E32112F4}" srcOrd="1" destOrd="0" presId="urn:microsoft.com/office/officeart/2005/8/layout/list1"/>
    <dgm:cxn modelId="{60CA58EA-B19D-704D-AD90-69CC29C9B074}" type="presOf" srcId="{9C1B8D7D-F4B0-481E-A0F6-2CBD51D0544C}" destId="{0F87393B-C9D9-224E-8A7D-3CABFC2D11E9}" srcOrd="0" destOrd="0" presId="urn:microsoft.com/office/officeart/2005/8/layout/list1"/>
    <dgm:cxn modelId="{11DB66EB-C937-CA4E-8948-878ACD7B29D4}" type="presOf" srcId="{A4F7F288-D165-47A7-A229-A3BC9DDD483C}" destId="{94F18898-C262-1146-AEC3-F41CA34C7F63}" srcOrd="0" destOrd="0" presId="urn:microsoft.com/office/officeart/2005/8/layout/list1"/>
    <dgm:cxn modelId="{D2B7F8FF-1B26-4DD7-BB0C-EBA25DDA1145}" srcId="{C92D2E2E-C3EA-4578-9936-89547342EA29}" destId="{CCC43E92-CB0C-4018-8594-BC97BFB7B59B}" srcOrd="0" destOrd="0" parTransId="{D518B375-EB5C-40BD-8436-D6BBBA0E749D}" sibTransId="{37885B30-B884-43F5-8CED-FADA9B7728EF}"/>
    <dgm:cxn modelId="{726A7764-A400-894D-9BDA-10533CF70357}" type="presParOf" srcId="{E1C71327-122F-7F40-8740-F7680D02994F}" destId="{13714662-05C3-3A4E-A305-33ABDDC49945}" srcOrd="0" destOrd="0" presId="urn:microsoft.com/office/officeart/2005/8/layout/list1"/>
    <dgm:cxn modelId="{303135B9-9A12-3E45-A141-640B85FABEA0}" type="presParOf" srcId="{13714662-05C3-3A4E-A305-33ABDDC49945}" destId="{B9E974B6-6E46-C548-8B91-CF314D992413}" srcOrd="0" destOrd="0" presId="urn:microsoft.com/office/officeart/2005/8/layout/list1"/>
    <dgm:cxn modelId="{F1B994F6-0F49-5641-9D5D-F475159C59A6}" type="presParOf" srcId="{13714662-05C3-3A4E-A305-33ABDDC49945}" destId="{CB651BEA-499E-0F48-8FA3-CEE7E32112F4}" srcOrd="1" destOrd="0" presId="urn:microsoft.com/office/officeart/2005/8/layout/list1"/>
    <dgm:cxn modelId="{5296F756-2FE8-6C45-9296-D6A53AC66398}" type="presParOf" srcId="{E1C71327-122F-7F40-8740-F7680D02994F}" destId="{381FA45A-2DAE-484F-BB58-EAC93F54A1A6}" srcOrd="1" destOrd="0" presId="urn:microsoft.com/office/officeart/2005/8/layout/list1"/>
    <dgm:cxn modelId="{4F6261A6-30F8-C549-936B-5EC436A9270F}" type="presParOf" srcId="{E1C71327-122F-7F40-8740-F7680D02994F}" destId="{CD256E37-E772-9343-AFF0-014CC9308925}" srcOrd="2" destOrd="0" presId="urn:microsoft.com/office/officeart/2005/8/layout/list1"/>
    <dgm:cxn modelId="{95421A7D-F2E8-3742-AE88-06F3C93D5E95}" type="presParOf" srcId="{E1C71327-122F-7F40-8740-F7680D02994F}" destId="{49DEEDEA-AC6A-0449-8651-27FC48C9AED4}" srcOrd="3" destOrd="0" presId="urn:microsoft.com/office/officeart/2005/8/layout/list1"/>
    <dgm:cxn modelId="{481F0F1C-234F-D244-89EB-BC9FA589D18B}" type="presParOf" srcId="{E1C71327-122F-7F40-8740-F7680D02994F}" destId="{FDAAB959-F661-804B-B129-E144BE724686}" srcOrd="4" destOrd="0" presId="urn:microsoft.com/office/officeart/2005/8/layout/list1"/>
    <dgm:cxn modelId="{9BDB88F3-531F-874F-9DA7-3E9EC49E38F0}" type="presParOf" srcId="{FDAAB959-F661-804B-B129-E144BE724686}" destId="{18CAD0CA-B57B-824B-B8D0-C3A872C43EE1}" srcOrd="0" destOrd="0" presId="urn:microsoft.com/office/officeart/2005/8/layout/list1"/>
    <dgm:cxn modelId="{75F7E160-91A0-6144-9D39-1F4236B8A2A7}" type="presParOf" srcId="{FDAAB959-F661-804B-B129-E144BE724686}" destId="{992A5036-DCBA-F145-AD3A-0326EF1692A9}" srcOrd="1" destOrd="0" presId="urn:microsoft.com/office/officeart/2005/8/layout/list1"/>
    <dgm:cxn modelId="{F11A6BC4-B2B8-204F-95DE-8909A4EEA871}" type="presParOf" srcId="{E1C71327-122F-7F40-8740-F7680D02994F}" destId="{B6D0E6FE-A1C4-8145-B6C0-ABEA0CE13C56}" srcOrd="5" destOrd="0" presId="urn:microsoft.com/office/officeart/2005/8/layout/list1"/>
    <dgm:cxn modelId="{BB809929-DFAE-C64A-A75F-8B6CC1E139BE}" type="presParOf" srcId="{E1C71327-122F-7F40-8740-F7680D02994F}" destId="{5E614DB1-CB15-2344-B50A-D40928731F13}" srcOrd="6" destOrd="0" presId="urn:microsoft.com/office/officeart/2005/8/layout/list1"/>
    <dgm:cxn modelId="{F0B9A765-4D53-A343-B643-1B85425AED5D}" type="presParOf" srcId="{E1C71327-122F-7F40-8740-F7680D02994F}" destId="{29319FB0-6A3A-EB4C-AB23-413593EF677D}" srcOrd="7" destOrd="0" presId="urn:microsoft.com/office/officeart/2005/8/layout/list1"/>
    <dgm:cxn modelId="{495EEA5A-2582-5941-BA13-ECA2F7C1718F}" type="presParOf" srcId="{E1C71327-122F-7F40-8740-F7680D02994F}" destId="{C80AE3DF-CE45-4244-941B-4D7CACA7E3E8}" srcOrd="8" destOrd="0" presId="urn:microsoft.com/office/officeart/2005/8/layout/list1"/>
    <dgm:cxn modelId="{A393B67E-69CE-234A-BBCA-D6C657DF7312}" type="presParOf" srcId="{C80AE3DF-CE45-4244-941B-4D7CACA7E3E8}" destId="{E5E02AB5-8140-674A-87E9-B5AC7FB81522}" srcOrd="0" destOrd="0" presId="urn:microsoft.com/office/officeart/2005/8/layout/list1"/>
    <dgm:cxn modelId="{0FCF7061-0163-3C4F-8E00-FEAA42B7AF4A}" type="presParOf" srcId="{C80AE3DF-CE45-4244-941B-4D7CACA7E3E8}" destId="{61CB115D-02B9-E443-8839-E8B376F9C83E}" srcOrd="1" destOrd="0" presId="urn:microsoft.com/office/officeart/2005/8/layout/list1"/>
    <dgm:cxn modelId="{780C2C7F-FCF6-8446-9BDE-3D2E46F4FE93}" type="presParOf" srcId="{E1C71327-122F-7F40-8740-F7680D02994F}" destId="{F880ACA7-5390-3046-A551-CF29225C3C1A}" srcOrd="9" destOrd="0" presId="urn:microsoft.com/office/officeart/2005/8/layout/list1"/>
    <dgm:cxn modelId="{DA73F4D5-378D-954A-9E5F-DBA62422CB91}" type="presParOf" srcId="{E1C71327-122F-7F40-8740-F7680D02994F}" destId="{63FF8D8E-844C-9445-BA31-FD2F5C8762AB}" srcOrd="10" destOrd="0" presId="urn:microsoft.com/office/officeart/2005/8/layout/list1"/>
    <dgm:cxn modelId="{09ACA074-A76E-2E4F-9B02-72E74FF7F079}" type="presParOf" srcId="{E1C71327-122F-7F40-8740-F7680D02994F}" destId="{8F8C44C1-74D5-B347-B4FF-E287B3E6830A}" srcOrd="11" destOrd="0" presId="urn:microsoft.com/office/officeart/2005/8/layout/list1"/>
    <dgm:cxn modelId="{C74D7716-AE0A-0441-866B-96B12E24A3B0}" type="presParOf" srcId="{E1C71327-122F-7F40-8740-F7680D02994F}" destId="{8EAD756A-B068-FC4C-9823-852A70C20889}" srcOrd="12" destOrd="0" presId="urn:microsoft.com/office/officeart/2005/8/layout/list1"/>
    <dgm:cxn modelId="{46526AE7-90E2-D14F-9522-2CCB6910EE96}" type="presParOf" srcId="{8EAD756A-B068-FC4C-9823-852A70C20889}" destId="{6949A0AA-10B2-EB4E-BBE2-15CA6D22CA0D}" srcOrd="0" destOrd="0" presId="urn:microsoft.com/office/officeart/2005/8/layout/list1"/>
    <dgm:cxn modelId="{4773A866-57BD-4F43-89A2-2D785FEB6FC3}" type="presParOf" srcId="{8EAD756A-B068-FC4C-9823-852A70C20889}" destId="{8F93C625-B439-924B-BE2C-26B279F4F725}" srcOrd="1" destOrd="0" presId="urn:microsoft.com/office/officeart/2005/8/layout/list1"/>
    <dgm:cxn modelId="{8C593531-D244-4F47-848A-3F11E3A01DE8}" type="presParOf" srcId="{E1C71327-122F-7F40-8740-F7680D02994F}" destId="{23649876-A126-CC4F-BB47-FA4CC5A6A1EF}" srcOrd="13" destOrd="0" presId="urn:microsoft.com/office/officeart/2005/8/layout/list1"/>
    <dgm:cxn modelId="{99390CBF-119F-FC42-AC97-0B1C05F23648}" type="presParOf" srcId="{E1C71327-122F-7F40-8740-F7680D02994F}" destId="{019AA062-5905-1E4B-B3B1-C4B4A466399C}" srcOrd="14" destOrd="0" presId="urn:microsoft.com/office/officeart/2005/8/layout/list1"/>
    <dgm:cxn modelId="{45BF73EA-7A0B-6144-B71F-080FA36B95FC}" type="presParOf" srcId="{E1C71327-122F-7F40-8740-F7680D02994F}" destId="{CEBA7194-8461-BF4A-8879-A4661048CF53}" srcOrd="15" destOrd="0" presId="urn:microsoft.com/office/officeart/2005/8/layout/list1"/>
    <dgm:cxn modelId="{F3E97E16-D9F2-184E-ABE6-3A5B20D877A7}" type="presParOf" srcId="{E1C71327-122F-7F40-8740-F7680D02994F}" destId="{0C228938-6842-494D-9342-7687CD8CFB38}" srcOrd="16" destOrd="0" presId="urn:microsoft.com/office/officeart/2005/8/layout/list1"/>
    <dgm:cxn modelId="{A427D98F-FCC1-E946-813B-16D01C3A4E39}" type="presParOf" srcId="{0C228938-6842-494D-9342-7687CD8CFB38}" destId="{94F18898-C262-1146-AEC3-F41CA34C7F63}" srcOrd="0" destOrd="0" presId="urn:microsoft.com/office/officeart/2005/8/layout/list1"/>
    <dgm:cxn modelId="{07F2D08B-4A8D-8A4E-B545-5A1033D74E3A}" type="presParOf" srcId="{0C228938-6842-494D-9342-7687CD8CFB38}" destId="{8A20E566-3E49-5640-B9BC-7E3B15A78432}" srcOrd="1" destOrd="0" presId="urn:microsoft.com/office/officeart/2005/8/layout/list1"/>
    <dgm:cxn modelId="{B10FC235-68FE-0F4F-A995-65CF5E2C6564}" type="presParOf" srcId="{E1C71327-122F-7F40-8740-F7680D02994F}" destId="{05A591F6-F783-424C-95A5-96428980F3D3}" srcOrd="17" destOrd="0" presId="urn:microsoft.com/office/officeart/2005/8/layout/list1"/>
    <dgm:cxn modelId="{89C174BA-2928-3A40-990C-1949C93487DB}" type="presParOf" srcId="{E1C71327-122F-7F40-8740-F7680D02994F}" destId="{0F87393B-C9D9-224E-8A7D-3CABFC2D11E9}" srcOrd="18" destOrd="0" presId="urn:microsoft.com/office/officeart/2005/8/layout/list1"/>
    <dgm:cxn modelId="{7F3108DB-2C3A-6A47-8B2D-C092932745CF}" type="presParOf" srcId="{E1C71327-122F-7F40-8740-F7680D02994F}" destId="{D6EB9E6A-8A48-F34D-A056-13EE16AE1957}" srcOrd="19" destOrd="0" presId="urn:microsoft.com/office/officeart/2005/8/layout/list1"/>
    <dgm:cxn modelId="{65168E21-6B07-5942-A201-F84B24823149}" type="presParOf" srcId="{E1C71327-122F-7F40-8740-F7680D02994F}" destId="{6DC01BE8-CE48-2644-B325-BBE4C6703193}" srcOrd="20" destOrd="0" presId="urn:microsoft.com/office/officeart/2005/8/layout/list1"/>
    <dgm:cxn modelId="{1AC90C71-3069-7C43-B24C-896E5E9B8275}" type="presParOf" srcId="{6DC01BE8-CE48-2644-B325-BBE4C6703193}" destId="{0B927C15-AD65-334B-A6FF-A6FE8BA706BA}" srcOrd="0" destOrd="0" presId="urn:microsoft.com/office/officeart/2005/8/layout/list1"/>
    <dgm:cxn modelId="{4852E3F8-D284-8542-8C1D-A6475D902C36}" type="presParOf" srcId="{6DC01BE8-CE48-2644-B325-BBE4C6703193}" destId="{65C05443-49D6-9141-9C12-8206ADBF7292}" srcOrd="1" destOrd="0" presId="urn:microsoft.com/office/officeart/2005/8/layout/list1"/>
    <dgm:cxn modelId="{8213D85B-7E6B-0445-8D26-9546A91C6ED7}" type="presParOf" srcId="{E1C71327-122F-7F40-8740-F7680D02994F}" destId="{C561B71F-D434-3A4E-9F7D-04F9EE126C4C}" srcOrd="21" destOrd="0" presId="urn:microsoft.com/office/officeart/2005/8/layout/list1"/>
    <dgm:cxn modelId="{396AE8E0-F9BA-7145-A5FE-38A4B7BDF801}" type="presParOf" srcId="{E1C71327-122F-7F40-8740-F7680D02994F}" destId="{D5DEC9CC-A204-DE48-940C-D200DEAE20C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46F53-8FAE-4585-A823-1B5AFA87597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89E25B0-4D6E-4B4D-8EF0-809FED78CA9C}">
      <dgm:prSet/>
      <dgm:spPr/>
      <dgm:t>
        <a:bodyPr/>
        <a:lstStyle/>
        <a:p>
          <a:r>
            <a:rPr lang="es-ES"/>
            <a:t>ERASMUS ESTUDIOS (</a:t>
          </a:r>
          <a:r>
            <a:rPr lang="es-ES" b="1"/>
            <a:t>KA131) (2-12 meses)</a:t>
          </a:r>
          <a:r>
            <a:rPr lang="es-ES"/>
            <a:t> </a:t>
          </a:r>
          <a:endParaRPr lang="en-US"/>
        </a:p>
      </dgm:t>
    </dgm:pt>
    <dgm:pt modelId="{F829B389-97FA-4416-A2EE-010D30D76CBD}" type="parTrans" cxnId="{D2927FF3-5784-4C7C-972B-D11D17C02116}">
      <dgm:prSet/>
      <dgm:spPr/>
      <dgm:t>
        <a:bodyPr/>
        <a:lstStyle/>
        <a:p>
          <a:endParaRPr lang="en-US"/>
        </a:p>
      </dgm:t>
    </dgm:pt>
    <dgm:pt modelId="{3B4490D5-34BD-4C78-A31A-BA7F79FA8B92}" type="sibTrans" cxnId="{D2927FF3-5784-4C7C-972B-D11D17C02116}">
      <dgm:prSet/>
      <dgm:spPr/>
      <dgm:t>
        <a:bodyPr/>
        <a:lstStyle/>
        <a:p>
          <a:endParaRPr lang="en-US"/>
        </a:p>
      </dgm:t>
    </dgm:pt>
    <dgm:pt modelId="{25E0BEBB-CF01-4CB6-AC86-153E892BF4CF}">
      <dgm:prSet/>
      <dgm:spPr/>
      <dgm:t>
        <a:bodyPr/>
        <a:lstStyle/>
        <a:p>
          <a:r>
            <a:rPr lang="es-ES"/>
            <a:t>ERASMUS PRÁCTICAS CURRICULARES (</a:t>
          </a:r>
          <a:r>
            <a:rPr lang="es-ES" b="1"/>
            <a:t>KA131)</a:t>
          </a:r>
          <a:endParaRPr lang="en-US"/>
        </a:p>
      </dgm:t>
    </dgm:pt>
    <dgm:pt modelId="{6F9D02BA-A886-47BA-8731-7ECD15E257FA}" type="parTrans" cxnId="{8D67FC2E-AAF3-4CCD-97F0-7BBE2733628C}">
      <dgm:prSet/>
      <dgm:spPr/>
      <dgm:t>
        <a:bodyPr/>
        <a:lstStyle/>
        <a:p>
          <a:endParaRPr lang="en-US"/>
        </a:p>
      </dgm:t>
    </dgm:pt>
    <dgm:pt modelId="{826A9581-8D02-41BA-8204-420BC9214786}" type="sibTrans" cxnId="{8D67FC2E-AAF3-4CCD-97F0-7BBE2733628C}">
      <dgm:prSet/>
      <dgm:spPr/>
      <dgm:t>
        <a:bodyPr/>
        <a:lstStyle/>
        <a:p>
          <a:endParaRPr lang="en-US"/>
        </a:p>
      </dgm:t>
    </dgm:pt>
    <dgm:pt modelId="{D0C2B5BA-11B9-42F8-94CD-A340630D079F}">
      <dgm:prSet/>
      <dgm:spPr/>
      <dgm:t>
        <a:bodyPr/>
        <a:lstStyle/>
        <a:p>
          <a:r>
            <a:rPr lang="es-ES"/>
            <a:t>ERASMUS PROGRAMAS PROPIOS</a:t>
          </a:r>
          <a:endParaRPr lang="en-US"/>
        </a:p>
      </dgm:t>
    </dgm:pt>
    <dgm:pt modelId="{01D7BEF7-043F-491A-B82D-8BC561F44DCF}" type="parTrans" cxnId="{0B7E9491-1AB1-47E2-B631-922B805BC671}">
      <dgm:prSet/>
      <dgm:spPr/>
      <dgm:t>
        <a:bodyPr/>
        <a:lstStyle/>
        <a:p>
          <a:endParaRPr lang="en-US"/>
        </a:p>
      </dgm:t>
    </dgm:pt>
    <dgm:pt modelId="{709EE77E-04A7-4EEF-A82F-72EC2A5A82C3}" type="sibTrans" cxnId="{0B7E9491-1AB1-47E2-B631-922B805BC671}">
      <dgm:prSet/>
      <dgm:spPr/>
      <dgm:t>
        <a:bodyPr/>
        <a:lstStyle/>
        <a:p>
          <a:endParaRPr lang="en-US"/>
        </a:p>
      </dgm:t>
    </dgm:pt>
    <dgm:pt modelId="{190D275E-7D63-A041-8DC5-4CAF07C5AA6D}">
      <dgm:prSet/>
      <dgm:spPr/>
      <dgm:t>
        <a:bodyPr/>
        <a:lstStyle/>
        <a:p>
          <a:r>
            <a:rPr lang="es-ES"/>
            <a:t>ERASMUS PRÁCTICAS (RECIÉN TITULADOS) *</a:t>
          </a:r>
          <a:endParaRPr lang="en-US"/>
        </a:p>
      </dgm:t>
    </dgm:pt>
    <dgm:pt modelId="{7CBABCFA-3421-A24F-B353-3E283DAFB7AC}" type="parTrans" cxnId="{BBEACC93-B827-FA47-BE7B-16788213864E}">
      <dgm:prSet/>
      <dgm:spPr/>
      <dgm:t>
        <a:bodyPr/>
        <a:lstStyle/>
        <a:p>
          <a:endParaRPr lang="es-ES"/>
        </a:p>
      </dgm:t>
    </dgm:pt>
    <dgm:pt modelId="{1E4DABB2-BE69-6543-BCFF-25ABB6FAD996}" type="sibTrans" cxnId="{BBEACC93-B827-FA47-BE7B-16788213864E}">
      <dgm:prSet/>
      <dgm:spPr/>
      <dgm:t>
        <a:bodyPr/>
        <a:lstStyle/>
        <a:p>
          <a:endParaRPr lang="es-ES"/>
        </a:p>
      </dgm:t>
    </dgm:pt>
    <dgm:pt modelId="{DC5B3E36-B0CD-204B-837E-15F82DBD5649}" type="pres">
      <dgm:prSet presAssocID="{0FF46F53-8FAE-4585-A823-1B5AFA87597F}" presName="vert0" presStyleCnt="0">
        <dgm:presLayoutVars>
          <dgm:dir/>
          <dgm:animOne val="branch"/>
          <dgm:animLvl val="lvl"/>
        </dgm:presLayoutVars>
      </dgm:prSet>
      <dgm:spPr/>
    </dgm:pt>
    <dgm:pt modelId="{DDF02569-6D53-A64B-AB18-9E57F360CF4D}" type="pres">
      <dgm:prSet presAssocID="{489E25B0-4D6E-4B4D-8EF0-809FED78CA9C}" presName="thickLine" presStyleLbl="alignNode1" presStyleIdx="0" presStyleCnt="4"/>
      <dgm:spPr/>
    </dgm:pt>
    <dgm:pt modelId="{FFADD029-C84B-C44D-9319-CC9951F4D24C}" type="pres">
      <dgm:prSet presAssocID="{489E25B0-4D6E-4B4D-8EF0-809FED78CA9C}" presName="horz1" presStyleCnt="0"/>
      <dgm:spPr/>
    </dgm:pt>
    <dgm:pt modelId="{3F523A8A-F8A1-5345-B5AF-EE793EB466F9}" type="pres">
      <dgm:prSet presAssocID="{489E25B0-4D6E-4B4D-8EF0-809FED78CA9C}" presName="tx1" presStyleLbl="revTx" presStyleIdx="0" presStyleCnt="4"/>
      <dgm:spPr/>
    </dgm:pt>
    <dgm:pt modelId="{B5F96062-2450-CA4A-97D3-F93656AA3657}" type="pres">
      <dgm:prSet presAssocID="{489E25B0-4D6E-4B4D-8EF0-809FED78CA9C}" presName="vert1" presStyleCnt="0"/>
      <dgm:spPr/>
    </dgm:pt>
    <dgm:pt modelId="{AB7834ED-644D-574C-B50A-1F09906DF653}" type="pres">
      <dgm:prSet presAssocID="{25E0BEBB-CF01-4CB6-AC86-153E892BF4CF}" presName="thickLine" presStyleLbl="alignNode1" presStyleIdx="1" presStyleCnt="4"/>
      <dgm:spPr/>
    </dgm:pt>
    <dgm:pt modelId="{A89487E5-9244-0744-AEB4-23A1BA22EE78}" type="pres">
      <dgm:prSet presAssocID="{25E0BEBB-CF01-4CB6-AC86-153E892BF4CF}" presName="horz1" presStyleCnt="0"/>
      <dgm:spPr/>
    </dgm:pt>
    <dgm:pt modelId="{9F44E875-08B1-A84D-8E59-31090B5AB0C1}" type="pres">
      <dgm:prSet presAssocID="{25E0BEBB-CF01-4CB6-AC86-153E892BF4CF}" presName="tx1" presStyleLbl="revTx" presStyleIdx="1" presStyleCnt="4"/>
      <dgm:spPr/>
    </dgm:pt>
    <dgm:pt modelId="{EE4245E8-1CF3-794A-9C53-506573413DE1}" type="pres">
      <dgm:prSet presAssocID="{25E0BEBB-CF01-4CB6-AC86-153E892BF4CF}" presName="vert1" presStyleCnt="0"/>
      <dgm:spPr/>
    </dgm:pt>
    <dgm:pt modelId="{1FE8B1F8-B102-7C42-8CD6-CBBF5CD7250A}" type="pres">
      <dgm:prSet presAssocID="{D0C2B5BA-11B9-42F8-94CD-A340630D079F}" presName="thickLine" presStyleLbl="alignNode1" presStyleIdx="2" presStyleCnt="4"/>
      <dgm:spPr/>
    </dgm:pt>
    <dgm:pt modelId="{0F17A9F1-D5D9-6B46-AD63-6636D13AE1E9}" type="pres">
      <dgm:prSet presAssocID="{D0C2B5BA-11B9-42F8-94CD-A340630D079F}" presName="horz1" presStyleCnt="0"/>
      <dgm:spPr/>
    </dgm:pt>
    <dgm:pt modelId="{CA431292-C2DB-684B-82A1-CFEF223814B8}" type="pres">
      <dgm:prSet presAssocID="{D0C2B5BA-11B9-42F8-94CD-A340630D079F}" presName="tx1" presStyleLbl="revTx" presStyleIdx="2" presStyleCnt="4"/>
      <dgm:spPr/>
    </dgm:pt>
    <dgm:pt modelId="{10DBFEE8-8188-1947-80F8-8585B7F7166D}" type="pres">
      <dgm:prSet presAssocID="{D0C2B5BA-11B9-42F8-94CD-A340630D079F}" presName="vert1" presStyleCnt="0"/>
      <dgm:spPr/>
    </dgm:pt>
    <dgm:pt modelId="{E28C22E5-8677-C146-A3F0-4CB5B809311B}" type="pres">
      <dgm:prSet presAssocID="{190D275E-7D63-A041-8DC5-4CAF07C5AA6D}" presName="thickLine" presStyleLbl="alignNode1" presStyleIdx="3" presStyleCnt="4"/>
      <dgm:spPr/>
    </dgm:pt>
    <dgm:pt modelId="{FB8DCA0E-1FC2-544E-8AC7-9CDCA9B71751}" type="pres">
      <dgm:prSet presAssocID="{190D275E-7D63-A041-8DC5-4CAF07C5AA6D}" presName="horz1" presStyleCnt="0"/>
      <dgm:spPr/>
    </dgm:pt>
    <dgm:pt modelId="{1E2D0C47-E35A-6146-AD2E-C01D7BC9E0CB}" type="pres">
      <dgm:prSet presAssocID="{190D275E-7D63-A041-8DC5-4CAF07C5AA6D}" presName="tx1" presStyleLbl="revTx" presStyleIdx="3" presStyleCnt="4"/>
      <dgm:spPr/>
    </dgm:pt>
    <dgm:pt modelId="{C9FBB235-B098-CC43-8736-4B8163B96271}" type="pres">
      <dgm:prSet presAssocID="{190D275E-7D63-A041-8DC5-4CAF07C5AA6D}" presName="vert1" presStyleCnt="0"/>
      <dgm:spPr/>
    </dgm:pt>
  </dgm:ptLst>
  <dgm:cxnLst>
    <dgm:cxn modelId="{1B239708-7BEF-564B-8A65-2EC1F656AE33}" type="presOf" srcId="{0FF46F53-8FAE-4585-A823-1B5AFA87597F}" destId="{DC5B3E36-B0CD-204B-837E-15F82DBD5649}" srcOrd="0" destOrd="0" presId="urn:microsoft.com/office/officeart/2008/layout/LinedList"/>
    <dgm:cxn modelId="{8D67FC2E-AAF3-4CCD-97F0-7BBE2733628C}" srcId="{0FF46F53-8FAE-4585-A823-1B5AFA87597F}" destId="{25E0BEBB-CF01-4CB6-AC86-153E892BF4CF}" srcOrd="1" destOrd="0" parTransId="{6F9D02BA-A886-47BA-8731-7ECD15E257FA}" sibTransId="{826A9581-8D02-41BA-8204-420BC9214786}"/>
    <dgm:cxn modelId="{2F79D857-DBD8-E145-BD2E-7C6B41AFC5D5}" type="presOf" srcId="{190D275E-7D63-A041-8DC5-4CAF07C5AA6D}" destId="{1E2D0C47-E35A-6146-AD2E-C01D7BC9E0CB}" srcOrd="0" destOrd="0" presId="urn:microsoft.com/office/officeart/2008/layout/LinedList"/>
    <dgm:cxn modelId="{AF9FC77C-6A38-144C-B1F3-3F900C26219A}" type="presOf" srcId="{D0C2B5BA-11B9-42F8-94CD-A340630D079F}" destId="{CA431292-C2DB-684B-82A1-CFEF223814B8}" srcOrd="0" destOrd="0" presId="urn:microsoft.com/office/officeart/2008/layout/LinedList"/>
    <dgm:cxn modelId="{17E1F688-CECF-4842-B05F-E0FFB91F7E92}" type="presOf" srcId="{25E0BEBB-CF01-4CB6-AC86-153E892BF4CF}" destId="{9F44E875-08B1-A84D-8E59-31090B5AB0C1}" srcOrd="0" destOrd="0" presId="urn:microsoft.com/office/officeart/2008/layout/LinedList"/>
    <dgm:cxn modelId="{0B7E9491-1AB1-47E2-B631-922B805BC671}" srcId="{0FF46F53-8FAE-4585-A823-1B5AFA87597F}" destId="{D0C2B5BA-11B9-42F8-94CD-A340630D079F}" srcOrd="2" destOrd="0" parTransId="{01D7BEF7-043F-491A-B82D-8BC561F44DCF}" sibTransId="{709EE77E-04A7-4EEF-A82F-72EC2A5A82C3}"/>
    <dgm:cxn modelId="{BBEACC93-B827-FA47-BE7B-16788213864E}" srcId="{0FF46F53-8FAE-4585-A823-1B5AFA87597F}" destId="{190D275E-7D63-A041-8DC5-4CAF07C5AA6D}" srcOrd="3" destOrd="0" parTransId="{7CBABCFA-3421-A24F-B353-3E283DAFB7AC}" sibTransId="{1E4DABB2-BE69-6543-BCFF-25ABB6FAD996}"/>
    <dgm:cxn modelId="{6C0801D2-048F-2943-9109-AB79C7AC2193}" type="presOf" srcId="{489E25B0-4D6E-4B4D-8EF0-809FED78CA9C}" destId="{3F523A8A-F8A1-5345-B5AF-EE793EB466F9}" srcOrd="0" destOrd="0" presId="urn:microsoft.com/office/officeart/2008/layout/LinedList"/>
    <dgm:cxn modelId="{D2927FF3-5784-4C7C-972B-D11D17C02116}" srcId="{0FF46F53-8FAE-4585-A823-1B5AFA87597F}" destId="{489E25B0-4D6E-4B4D-8EF0-809FED78CA9C}" srcOrd="0" destOrd="0" parTransId="{F829B389-97FA-4416-A2EE-010D30D76CBD}" sibTransId="{3B4490D5-34BD-4C78-A31A-BA7F79FA8B92}"/>
    <dgm:cxn modelId="{28280E57-00FD-0A49-A5DF-567446C76461}" type="presParOf" srcId="{DC5B3E36-B0CD-204B-837E-15F82DBD5649}" destId="{DDF02569-6D53-A64B-AB18-9E57F360CF4D}" srcOrd="0" destOrd="0" presId="urn:microsoft.com/office/officeart/2008/layout/LinedList"/>
    <dgm:cxn modelId="{5BED574E-BE2F-B744-89B4-0037237A8352}" type="presParOf" srcId="{DC5B3E36-B0CD-204B-837E-15F82DBD5649}" destId="{FFADD029-C84B-C44D-9319-CC9951F4D24C}" srcOrd="1" destOrd="0" presId="urn:microsoft.com/office/officeart/2008/layout/LinedList"/>
    <dgm:cxn modelId="{8A4F8B07-DA12-0E43-AFB6-692FBD14B786}" type="presParOf" srcId="{FFADD029-C84B-C44D-9319-CC9951F4D24C}" destId="{3F523A8A-F8A1-5345-B5AF-EE793EB466F9}" srcOrd="0" destOrd="0" presId="urn:microsoft.com/office/officeart/2008/layout/LinedList"/>
    <dgm:cxn modelId="{8D45F7D1-D748-3D4C-A46A-46594BF7756B}" type="presParOf" srcId="{FFADD029-C84B-C44D-9319-CC9951F4D24C}" destId="{B5F96062-2450-CA4A-97D3-F93656AA3657}" srcOrd="1" destOrd="0" presId="urn:microsoft.com/office/officeart/2008/layout/LinedList"/>
    <dgm:cxn modelId="{914A1E9A-ACAD-1D4C-B1E3-2AB81726AC08}" type="presParOf" srcId="{DC5B3E36-B0CD-204B-837E-15F82DBD5649}" destId="{AB7834ED-644D-574C-B50A-1F09906DF653}" srcOrd="2" destOrd="0" presId="urn:microsoft.com/office/officeart/2008/layout/LinedList"/>
    <dgm:cxn modelId="{B58DDEAA-1670-C24B-8446-BF242BFE1337}" type="presParOf" srcId="{DC5B3E36-B0CD-204B-837E-15F82DBD5649}" destId="{A89487E5-9244-0744-AEB4-23A1BA22EE78}" srcOrd="3" destOrd="0" presId="urn:microsoft.com/office/officeart/2008/layout/LinedList"/>
    <dgm:cxn modelId="{9004BD3F-8970-5445-89EC-3991DCFBB531}" type="presParOf" srcId="{A89487E5-9244-0744-AEB4-23A1BA22EE78}" destId="{9F44E875-08B1-A84D-8E59-31090B5AB0C1}" srcOrd="0" destOrd="0" presId="urn:microsoft.com/office/officeart/2008/layout/LinedList"/>
    <dgm:cxn modelId="{94437BBA-E82B-6944-ABD0-1805E8286E52}" type="presParOf" srcId="{A89487E5-9244-0744-AEB4-23A1BA22EE78}" destId="{EE4245E8-1CF3-794A-9C53-506573413DE1}" srcOrd="1" destOrd="0" presId="urn:microsoft.com/office/officeart/2008/layout/LinedList"/>
    <dgm:cxn modelId="{498CBB6E-0328-DD47-9C10-27C7DDA6C039}" type="presParOf" srcId="{DC5B3E36-B0CD-204B-837E-15F82DBD5649}" destId="{1FE8B1F8-B102-7C42-8CD6-CBBF5CD7250A}" srcOrd="4" destOrd="0" presId="urn:microsoft.com/office/officeart/2008/layout/LinedList"/>
    <dgm:cxn modelId="{2337AFC2-1A86-CC45-96B1-6C5964047329}" type="presParOf" srcId="{DC5B3E36-B0CD-204B-837E-15F82DBD5649}" destId="{0F17A9F1-D5D9-6B46-AD63-6636D13AE1E9}" srcOrd="5" destOrd="0" presId="urn:microsoft.com/office/officeart/2008/layout/LinedList"/>
    <dgm:cxn modelId="{23301080-6ED4-134A-8F52-256368560AD2}" type="presParOf" srcId="{0F17A9F1-D5D9-6B46-AD63-6636D13AE1E9}" destId="{CA431292-C2DB-684B-82A1-CFEF223814B8}" srcOrd="0" destOrd="0" presId="urn:microsoft.com/office/officeart/2008/layout/LinedList"/>
    <dgm:cxn modelId="{B646D0EA-E79A-964F-8DD9-43E459D2D332}" type="presParOf" srcId="{0F17A9F1-D5D9-6B46-AD63-6636D13AE1E9}" destId="{10DBFEE8-8188-1947-80F8-8585B7F7166D}" srcOrd="1" destOrd="0" presId="urn:microsoft.com/office/officeart/2008/layout/LinedList"/>
    <dgm:cxn modelId="{C515FEA7-BCC9-5B4D-8D68-096F91E689FA}" type="presParOf" srcId="{DC5B3E36-B0CD-204B-837E-15F82DBD5649}" destId="{E28C22E5-8677-C146-A3F0-4CB5B809311B}" srcOrd="6" destOrd="0" presId="urn:microsoft.com/office/officeart/2008/layout/LinedList"/>
    <dgm:cxn modelId="{494790DB-B8AE-414A-BEEE-B256DB90228F}" type="presParOf" srcId="{DC5B3E36-B0CD-204B-837E-15F82DBD5649}" destId="{FB8DCA0E-1FC2-544E-8AC7-9CDCA9B71751}" srcOrd="7" destOrd="0" presId="urn:microsoft.com/office/officeart/2008/layout/LinedList"/>
    <dgm:cxn modelId="{166C43D5-87F0-C14B-BA81-72783B55F6B2}" type="presParOf" srcId="{FB8DCA0E-1FC2-544E-8AC7-9CDCA9B71751}" destId="{1E2D0C47-E35A-6146-AD2E-C01D7BC9E0CB}" srcOrd="0" destOrd="0" presId="urn:microsoft.com/office/officeart/2008/layout/LinedList"/>
    <dgm:cxn modelId="{CB3954EB-FBF5-0C48-A483-80B7983C186F}" type="presParOf" srcId="{FB8DCA0E-1FC2-544E-8AC7-9CDCA9B71751}" destId="{C9FBB235-B098-CC43-8736-4B8163B9627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F542CC-BE98-4065-BE6E-EB7239DD543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C488541-818E-4C01-85B9-F652F2A2BC92}">
      <dgm:prSet custT="1"/>
      <dgm:spPr/>
      <dgm:t>
        <a:bodyPr/>
        <a:lstStyle/>
        <a:p>
          <a:r>
            <a:rPr lang="es-ES" sz="2000" b="1" dirty="0"/>
            <a:t>Matriculados/as en 2025-26 y 2026-27</a:t>
          </a:r>
          <a:endParaRPr lang="en-US" sz="2000" dirty="0"/>
        </a:p>
      </dgm:t>
    </dgm:pt>
    <dgm:pt modelId="{FF392AAD-7D07-4946-B616-8499D088522C}" type="parTrans" cxnId="{1ABAB24B-1276-41D6-9CB0-94F4CBCB7F66}">
      <dgm:prSet/>
      <dgm:spPr/>
      <dgm:t>
        <a:bodyPr/>
        <a:lstStyle/>
        <a:p>
          <a:endParaRPr lang="en-US" sz="2000"/>
        </a:p>
      </dgm:t>
    </dgm:pt>
    <dgm:pt modelId="{7ACCEB0A-87FC-484A-A696-2C4ECB2C0691}" type="sibTrans" cxnId="{1ABAB24B-1276-41D6-9CB0-94F4CBCB7F66}">
      <dgm:prSet/>
      <dgm:spPr/>
      <dgm:t>
        <a:bodyPr/>
        <a:lstStyle/>
        <a:p>
          <a:endParaRPr lang="en-US" sz="2000"/>
        </a:p>
      </dgm:t>
    </dgm:pt>
    <dgm:pt modelId="{F8D13CEE-C7A4-459D-9D34-DBAF626ADE2E}">
      <dgm:prSet custT="1"/>
      <dgm:spPr/>
      <dgm:t>
        <a:bodyPr/>
        <a:lstStyle/>
        <a:p>
          <a:pPr>
            <a:buFont typeface="+mj-lt"/>
            <a:buAutoNum type="arabicPeriod"/>
          </a:pPr>
          <a:r>
            <a:rPr lang="es-ES" sz="2000"/>
            <a:t>Superados mínimo de </a:t>
          </a:r>
          <a:r>
            <a:rPr lang="es-ES" sz="2000" b="1"/>
            <a:t>30 créditos</a:t>
          </a:r>
          <a:endParaRPr lang="en-US" sz="2000" b="1"/>
        </a:p>
      </dgm:t>
    </dgm:pt>
    <dgm:pt modelId="{9ED7FDCA-A3D0-4209-8527-8E04F7664B47}" type="parTrans" cxnId="{4D65BB2B-8812-4658-9320-A7BB461ABB5C}">
      <dgm:prSet/>
      <dgm:spPr/>
      <dgm:t>
        <a:bodyPr/>
        <a:lstStyle/>
        <a:p>
          <a:endParaRPr lang="en-US" sz="2000"/>
        </a:p>
      </dgm:t>
    </dgm:pt>
    <dgm:pt modelId="{32C30CDF-6CBF-4DD3-A126-E5A0AA9C9A8D}" type="sibTrans" cxnId="{4D65BB2B-8812-4658-9320-A7BB461ABB5C}">
      <dgm:prSet/>
      <dgm:spPr/>
      <dgm:t>
        <a:bodyPr/>
        <a:lstStyle/>
        <a:p>
          <a:endParaRPr lang="en-US" sz="2000"/>
        </a:p>
      </dgm:t>
    </dgm:pt>
    <dgm:pt modelId="{80DD8CF1-8446-9E43-A744-77782B0B1143}">
      <dgm:prSet custT="1"/>
      <dgm:spPr/>
      <dgm:t>
        <a:bodyPr/>
        <a:lstStyle/>
        <a:p>
          <a:pPr>
            <a:buFont typeface="+mj-lt"/>
            <a:buAutoNum type="arabicPeriod"/>
          </a:pPr>
          <a:r>
            <a:rPr lang="es-ES" sz="2000"/>
            <a:t>Tener pendiente de matricular para el curso en el que se realice la estancia de movilidad, al menos, </a:t>
          </a:r>
          <a:r>
            <a:rPr lang="es-ES" sz="2000" b="1"/>
            <a:t>15 </a:t>
          </a:r>
          <a:r>
            <a:rPr lang="es-ES" sz="2000" b="1" err="1"/>
            <a:t>créditos</a:t>
          </a:r>
          <a:r>
            <a:rPr lang="es-ES" sz="2000" b="1"/>
            <a:t> </a:t>
          </a:r>
          <a:r>
            <a:rPr lang="es-ES" sz="2000"/>
            <a:t>por semestre o </a:t>
          </a:r>
          <a:r>
            <a:rPr lang="es-ES" sz="2000" b="1"/>
            <a:t>12</a:t>
          </a:r>
          <a:r>
            <a:rPr lang="es-ES" sz="2000"/>
            <a:t> por un trimestre.</a:t>
          </a:r>
          <a:endParaRPr lang="en-US" sz="2000"/>
        </a:p>
      </dgm:t>
    </dgm:pt>
    <dgm:pt modelId="{B2703387-22DD-4A40-B48F-2BF7BF8E0926}" type="parTrans" cxnId="{97BA010C-91E6-5047-8C26-2F9851D26367}">
      <dgm:prSet/>
      <dgm:spPr/>
      <dgm:t>
        <a:bodyPr/>
        <a:lstStyle/>
        <a:p>
          <a:endParaRPr lang="es-ES" sz="2000"/>
        </a:p>
      </dgm:t>
    </dgm:pt>
    <dgm:pt modelId="{C8376BE8-9AC4-3C4F-84D3-F419A63252C5}" type="sibTrans" cxnId="{97BA010C-91E6-5047-8C26-2F9851D26367}">
      <dgm:prSet/>
      <dgm:spPr/>
      <dgm:t>
        <a:bodyPr/>
        <a:lstStyle/>
        <a:p>
          <a:endParaRPr lang="es-ES" sz="2000"/>
        </a:p>
      </dgm:t>
    </dgm:pt>
    <dgm:pt modelId="{CED345FF-6CFE-3A4B-A0FB-C8C2B098AD73}">
      <dgm:prSet custT="1"/>
      <dgm:spPr/>
      <dgm:t>
        <a:bodyPr/>
        <a:lstStyle/>
        <a:p>
          <a:pPr>
            <a:buFont typeface="+mj-lt"/>
            <a:buAutoNum type="arabicPeriod"/>
          </a:pPr>
          <a:r>
            <a:rPr lang="es-ES" sz="2000"/>
            <a:t>Nota media en expediente </a:t>
          </a:r>
          <a:r>
            <a:rPr lang="es-ES" sz="2000" b="1"/>
            <a:t>igual o superior a 5.</a:t>
          </a:r>
          <a:endParaRPr lang="en-US" sz="2000" b="1"/>
        </a:p>
      </dgm:t>
    </dgm:pt>
    <dgm:pt modelId="{8AA93735-ADD5-3141-A2B4-BC9FF478865B}" type="parTrans" cxnId="{67581A9F-D1B3-B843-89D0-466721FDCA2F}">
      <dgm:prSet/>
      <dgm:spPr/>
      <dgm:t>
        <a:bodyPr/>
        <a:lstStyle/>
        <a:p>
          <a:endParaRPr lang="es-ES" sz="2000"/>
        </a:p>
      </dgm:t>
    </dgm:pt>
    <dgm:pt modelId="{3CA67605-3CF7-7648-8457-325C6E967954}" type="sibTrans" cxnId="{67581A9F-D1B3-B843-89D0-466721FDCA2F}">
      <dgm:prSet/>
      <dgm:spPr/>
      <dgm:t>
        <a:bodyPr/>
        <a:lstStyle/>
        <a:p>
          <a:endParaRPr lang="es-ES" sz="2000"/>
        </a:p>
      </dgm:t>
    </dgm:pt>
    <dgm:pt modelId="{17381504-F606-3148-8061-F6EF26C3D90B}">
      <dgm:prSet custT="1"/>
      <dgm:spPr/>
      <dgm:t>
        <a:bodyPr/>
        <a:lstStyle/>
        <a:p>
          <a:r>
            <a:rPr lang="es-ES" sz="2000" b="1" dirty="0"/>
            <a:t>Acreditación del nivel de inglés </a:t>
          </a:r>
          <a:r>
            <a:rPr lang="es-ES" sz="2000" dirty="0"/>
            <a:t>(B1 o superior) y otros según requisitos de la universidad de destino. *Excepto Italia y Portugal.</a:t>
          </a:r>
          <a:endParaRPr lang="en-US" sz="2000" dirty="0"/>
        </a:p>
      </dgm:t>
    </dgm:pt>
    <dgm:pt modelId="{DD7AFCD3-FC80-6B44-8947-50F71CC63A62}" type="parTrans" cxnId="{7F98BAAB-D3C7-6B46-9494-C21190F66A8D}">
      <dgm:prSet/>
      <dgm:spPr/>
      <dgm:t>
        <a:bodyPr/>
        <a:lstStyle/>
        <a:p>
          <a:endParaRPr lang="es-ES" sz="2000"/>
        </a:p>
      </dgm:t>
    </dgm:pt>
    <dgm:pt modelId="{1BB3C0D7-75D3-514A-BFD2-5904E6BD9616}" type="sibTrans" cxnId="{7F98BAAB-D3C7-6B46-9494-C21190F66A8D}">
      <dgm:prSet/>
      <dgm:spPr/>
      <dgm:t>
        <a:bodyPr/>
        <a:lstStyle/>
        <a:p>
          <a:endParaRPr lang="es-ES" sz="2000"/>
        </a:p>
      </dgm:t>
    </dgm:pt>
    <dgm:pt modelId="{A8A785B7-5944-9F44-934A-C486A41B1FA1}" type="pres">
      <dgm:prSet presAssocID="{84F542CC-BE98-4065-BE6E-EB7239DD5439}" presName="linear" presStyleCnt="0">
        <dgm:presLayoutVars>
          <dgm:animLvl val="lvl"/>
          <dgm:resizeHandles val="exact"/>
        </dgm:presLayoutVars>
      </dgm:prSet>
      <dgm:spPr/>
    </dgm:pt>
    <dgm:pt modelId="{74F0DAB0-542D-B443-9AB2-949A05B605FA}" type="pres">
      <dgm:prSet presAssocID="{6C488541-818E-4C01-85B9-F652F2A2BC92}" presName="parentText" presStyleLbl="node1" presStyleIdx="0" presStyleCnt="5" custScaleY="112600">
        <dgm:presLayoutVars>
          <dgm:chMax val="0"/>
          <dgm:bulletEnabled val="1"/>
        </dgm:presLayoutVars>
      </dgm:prSet>
      <dgm:spPr/>
    </dgm:pt>
    <dgm:pt modelId="{9A1842BF-DA5C-AE4F-B5EC-57490E3A3A0C}" type="pres">
      <dgm:prSet presAssocID="{7ACCEB0A-87FC-484A-A696-2C4ECB2C0691}" presName="spacer" presStyleCnt="0"/>
      <dgm:spPr/>
    </dgm:pt>
    <dgm:pt modelId="{E1362AA2-12E1-9945-A87F-E61B3067161C}" type="pres">
      <dgm:prSet presAssocID="{17381504-F606-3148-8061-F6EF26C3D90B}" presName="parentText" presStyleLbl="node1" presStyleIdx="1" presStyleCnt="5">
        <dgm:presLayoutVars>
          <dgm:chMax val="0"/>
          <dgm:bulletEnabled val="1"/>
        </dgm:presLayoutVars>
      </dgm:prSet>
      <dgm:spPr/>
    </dgm:pt>
    <dgm:pt modelId="{5A80138B-9C0C-4444-A7BA-AE99B68B27DC}" type="pres">
      <dgm:prSet presAssocID="{1BB3C0D7-75D3-514A-BFD2-5904E6BD9616}" presName="spacer" presStyleCnt="0"/>
      <dgm:spPr/>
    </dgm:pt>
    <dgm:pt modelId="{4CA728B3-960C-2841-BCE9-A3C69D46B925}" type="pres">
      <dgm:prSet presAssocID="{F8D13CEE-C7A4-459D-9D34-DBAF626ADE2E}" presName="parentText" presStyleLbl="node1" presStyleIdx="2" presStyleCnt="5">
        <dgm:presLayoutVars>
          <dgm:chMax val="0"/>
          <dgm:bulletEnabled val="1"/>
        </dgm:presLayoutVars>
      </dgm:prSet>
      <dgm:spPr/>
    </dgm:pt>
    <dgm:pt modelId="{6E4EABBC-F788-BD4B-9AD4-C690A5A4D0E9}" type="pres">
      <dgm:prSet presAssocID="{32C30CDF-6CBF-4DD3-A126-E5A0AA9C9A8D}" presName="spacer" presStyleCnt="0"/>
      <dgm:spPr/>
    </dgm:pt>
    <dgm:pt modelId="{13A5E8C1-6D08-FE40-9CB9-B8BEB83B8841}" type="pres">
      <dgm:prSet presAssocID="{80DD8CF1-8446-9E43-A744-77782B0B1143}" presName="parentText" presStyleLbl="node1" presStyleIdx="3" presStyleCnt="5">
        <dgm:presLayoutVars>
          <dgm:chMax val="0"/>
          <dgm:bulletEnabled val="1"/>
        </dgm:presLayoutVars>
      </dgm:prSet>
      <dgm:spPr/>
    </dgm:pt>
    <dgm:pt modelId="{034B6809-956C-A749-9B87-70B0DD59D428}" type="pres">
      <dgm:prSet presAssocID="{C8376BE8-9AC4-3C4F-84D3-F419A63252C5}" presName="spacer" presStyleCnt="0"/>
      <dgm:spPr/>
    </dgm:pt>
    <dgm:pt modelId="{B375A3A9-6E50-E64E-9F9D-F66946DAB12D}" type="pres">
      <dgm:prSet presAssocID="{CED345FF-6CFE-3A4B-A0FB-C8C2B098AD73}" presName="parentText" presStyleLbl="node1" presStyleIdx="4" presStyleCnt="5">
        <dgm:presLayoutVars>
          <dgm:chMax val="0"/>
          <dgm:bulletEnabled val="1"/>
        </dgm:presLayoutVars>
      </dgm:prSet>
      <dgm:spPr/>
    </dgm:pt>
  </dgm:ptLst>
  <dgm:cxnLst>
    <dgm:cxn modelId="{97BA010C-91E6-5047-8C26-2F9851D26367}" srcId="{84F542CC-BE98-4065-BE6E-EB7239DD5439}" destId="{80DD8CF1-8446-9E43-A744-77782B0B1143}" srcOrd="3" destOrd="0" parTransId="{B2703387-22DD-4A40-B48F-2BF7BF8E0926}" sibTransId="{C8376BE8-9AC4-3C4F-84D3-F419A63252C5}"/>
    <dgm:cxn modelId="{1BFBE613-3236-0840-A4DE-467ADA117824}" type="presOf" srcId="{17381504-F606-3148-8061-F6EF26C3D90B}" destId="{E1362AA2-12E1-9945-A87F-E61B3067161C}" srcOrd="0" destOrd="0" presId="urn:microsoft.com/office/officeart/2005/8/layout/vList2"/>
    <dgm:cxn modelId="{4D65BB2B-8812-4658-9320-A7BB461ABB5C}" srcId="{84F542CC-BE98-4065-BE6E-EB7239DD5439}" destId="{F8D13CEE-C7A4-459D-9D34-DBAF626ADE2E}" srcOrd="2" destOrd="0" parTransId="{9ED7FDCA-A3D0-4209-8527-8E04F7664B47}" sibTransId="{32C30CDF-6CBF-4DD3-A126-E5A0AA9C9A8D}"/>
    <dgm:cxn modelId="{1ABAB24B-1276-41D6-9CB0-94F4CBCB7F66}" srcId="{84F542CC-BE98-4065-BE6E-EB7239DD5439}" destId="{6C488541-818E-4C01-85B9-F652F2A2BC92}" srcOrd="0" destOrd="0" parTransId="{FF392AAD-7D07-4946-B616-8499D088522C}" sibTransId="{7ACCEB0A-87FC-484A-A696-2C4ECB2C0691}"/>
    <dgm:cxn modelId="{DB2EE474-9574-C94B-B868-30B0F3633124}" type="presOf" srcId="{80DD8CF1-8446-9E43-A744-77782B0B1143}" destId="{13A5E8C1-6D08-FE40-9CB9-B8BEB83B8841}" srcOrd="0" destOrd="0" presId="urn:microsoft.com/office/officeart/2005/8/layout/vList2"/>
    <dgm:cxn modelId="{81F8008E-19D7-7547-A262-BA7894EF73FA}" type="presOf" srcId="{F8D13CEE-C7A4-459D-9D34-DBAF626ADE2E}" destId="{4CA728B3-960C-2841-BCE9-A3C69D46B925}" srcOrd="0" destOrd="0" presId="urn:microsoft.com/office/officeart/2005/8/layout/vList2"/>
    <dgm:cxn modelId="{F0EC5592-8AA7-5546-A0A0-A012AD74A4F9}" type="presOf" srcId="{CED345FF-6CFE-3A4B-A0FB-C8C2B098AD73}" destId="{B375A3A9-6E50-E64E-9F9D-F66946DAB12D}" srcOrd="0" destOrd="0" presId="urn:microsoft.com/office/officeart/2005/8/layout/vList2"/>
    <dgm:cxn modelId="{67581A9F-D1B3-B843-89D0-466721FDCA2F}" srcId="{84F542CC-BE98-4065-BE6E-EB7239DD5439}" destId="{CED345FF-6CFE-3A4B-A0FB-C8C2B098AD73}" srcOrd="4" destOrd="0" parTransId="{8AA93735-ADD5-3141-A2B4-BC9FF478865B}" sibTransId="{3CA67605-3CF7-7648-8457-325C6E967954}"/>
    <dgm:cxn modelId="{50B2E1A6-F0C5-374C-B762-4B5DDD24AF68}" type="presOf" srcId="{84F542CC-BE98-4065-BE6E-EB7239DD5439}" destId="{A8A785B7-5944-9F44-934A-C486A41B1FA1}" srcOrd="0" destOrd="0" presId="urn:microsoft.com/office/officeart/2005/8/layout/vList2"/>
    <dgm:cxn modelId="{7F98BAAB-D3C7-6B46-9494-C21190F66A8D}" srcId="{84F542CC-BE98-4065-BE6E-EB7239DD5439}" destId="{17381504-F606-3148-8061-F6EF26C3D90B}" srcOrd="1" destOrd="0" parTransId="{DD7AFCD3-FC80-6B44-8947-50F71CC63A62}" sibTransId="{1BB3C0D7-75D3-514A-BFD2-5904E6BD9616}"/>
    <dgm:cxn modelId="{0A2ADFD6-34F8-1040-B05A-BD42A0E37341}" type="presOf" srcId="{6C488541-818E-4C01-85B9-F652F2A2BC92}" destId="{74F0DAB0-542D-B443-9AB2-949A05B605FA}" srcOrd="0" destOrd="0" presId="urn:microsoft.com/office/officeart/2005/8/layout/vList2"/>
    <dgm:cxn modelId="{00527508-4CBC-4B41-8B93-F2E3C05AA731}" type="presParOf" srcId="{A8A785B7-5944-9F44-934A-C486A41B1FA1}" destId="{74F0DAB0-542D-B443-9AB2-949A05B605FA}" srcOrd="0" destOrd="0" presId="urn:microsoft.com/office/officeart/2005/8/layout/vList2"/>
    <dgm:cxn modelId="{BC17C812-242A-1742-8172-AED8AAA87114}" type="presParOf" srcId="{A8A785B7-5944-9F44-934A-C486A41B1FA1}" destId="{9A1842BF-DA5C-AE4F-B5EC-57490E3A3A0C}" srcOrd="1" destOrd="0" presId="urn:microsoft.com/office/officeart/2005/8/layout/vList2"/>
    <dgm:cxn modelId="{B682C642-C0DF-7F4E-9C6B-F7E1147273ED}" type="presParOf" srcId="{A8A785B7-5944-9F44-934A-C486A41B1FA1}" destId="{E1362AA2-12E1-9945-A87F-E61B3067161C}" srcOrd="2" destOrd="0" presId="urn:microsoft.com/office/officeart/2005/8/layout/vList2"/>
    <dgm:cxn modelId="{FE879719-494D-A846-BD8F-7368F8B26F47}" type="presParOf" srcId="{A8A785B7-5944-9F44-934A-C486A41B1FA1}" destId="{5A80138B-9C0C-4444-A7BA-AE99B68B27DC}" srcOrd="3" destOrd="0" presId="urn:microsoft.com/office/officeart/2005/8/layout/vList2"/>
    <dgm:cxn modelId="{C8D29529-15E7-814D-A031-04DC62C0D09F}" type="presParOf" srcId="{A8A785B7-5944-9F44-934A-C486A41B1FA1}" destId="{4CA728B3-960C-2841-BCE9-A3C69D46B925}" srcOrd="4" destOrd="0" presId="urn:microsoft.com/office/officeart/2005/8/layout/vList2"/>
    <dgm:cxn modelId="{5D25A4D8-40C5-694A-8BE3-2F34B6252747}" type="presParOf" srcId="{A8A785B7-5944-9F44-934A-C486A41B1FA1}" destId="{6E4EABBC-F788-BD4B-9AD4-C690A5A4D0E9}" srcOrd="5" destOrd="0" presId="urn:microsoft.com/office/officeart/2005/8/layout/vList2"/>
    <dgm:cxn modelId="{C461D0A4-8E39-2649-8CDE-C5CE05E13F1D}" type="presParOf" srcId="{A8A785B7-5944-9F44-934A-C486A41B1FA1}" destId="{13A5E8C1-6D08-FE40-9CB9-B8BEB83B8841}" srcOrd="6" destOrd="0" presId="urn:microsoft.com/office/officeart/2005/8/layout/vList2"/>
    <dgm:cxn modelId="{C5A2497A-73CD-F24F-B1C9-DBCE59A479AA}" type="presParOf" srcId="{A8A785B7-5944-9F44-934A-C486A41B1FA1}" destId="{034B6809-956C-A749-9B87-70B0DD59D428}" srcOrd="7" destOrd="0" presId="urn:microsoft.com/office/officeart/2005/8/layout/vList2"/>
    <dgm:cxn modelId="{83888178-0552-184B-9A91-88F8F66F14A9}" type="presParOf" srcId="{A8A785B7-5944-9F44-934A-C486A41B1FA1}" destId="{B375A3A9-6E50-E64E-9F9D-F66946DAB12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918BE4-3FBE-4A2E-A17B-9DF48030A2B5}"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F296B11B-ECE4-4800-A785-7D4EBE7594F0}">
      <dgm:prSet custT="1"/>
      <dgm:spPr/>
      <dgm:t>
        <a:bodyPr/>
        <a:lstStyle/>
        <a:p>
          <a:pPr>
            <a:defRPr b="1"/>
          </a:pPr>
          <a:r>
            <a:rPr lang="en-US" sz="3200" dirty="0"/>
            <a:t>9 </a:t>
          </a:r>
          <a:r>
            <a:rPr lang="en-US" sz="3200" dirty="0" err="1"/>
            <a:t>ene</a:t>
          </a:r>
          <a:r>
            <a:rPr lang="en-US" sz="3200" dirty="0"/>
            <a:t> (14:00)</a:t>
          </a:r>
        </a:p>
      </dgm:t>
    </dgm:pt>
    <dgm:pt modelId="{DDC0C45D-6612-4F53-9CAE-19E5A3C1C9F6}" type="parTrans" cxnId="{41E410C5-3457-4795-BE09-CC1B7743ECEA}">
      <dgm:prSet/>
      <dgm:spPr/>
      <dgm:t>
        <a:bodyPr/>
        <a:lstStyle/>
        <a:p>
          <a:endParaRPr lang="en-US" sz="2800"/>
        </a:p>
      </dgm:t>
    </dgm:pt>
    <dgm:pt modelId="{01123D98-352B-400D-B4BA-5AF318A95061}" type="sibTrans" cxnId="{41E410C5-3457-4795-BE09-CC1B7743ECEA}">
      <dgm:prSet/>
      <dgm:spPr/>
      <dgm:t>
        <a:bodyPr/>
        <a:lstStyle/>
        <a:p>
          <a:endParaRPr lang="en-US" sz="2800"/>
        </a:p>
      </dgm:t>
    </dgm:pt>
    <dgm:pt modelId="{0CB884C1-47F7-48DF-96C4-6D09B23E214A}">
      <dgm:prSet custT="1"/>
      <dgm:spPr/>
      <dgm:t>
        <a:bodyPr/>
        <a:lstStyle/>
        <a:p>
          <a:r>
            <a:rPr lang="en-US" sz="2000" b="1" err="1"/>
            <a:t>Presentación</a:t>
          </a:r>
          <a:r>
            <a:rPr lang="en-US" sz="2000" b="1"/>
            <a:t> Solicitudes</a:t>
          </a:r>
          <a:endParaRPr lang="en-US" sz="2000"/>
        </a:p>
      </dgm:t>
    </dgm:pt>
    <dgm:pt modelId="{ACA7E1E3-D803-45D0-978D-AE07E5C73183}" type="parTrans" cxnId="{BC118F1C-9025-425C-AA09-FC421B720118}">
      <dgm:prSet/>
      <dgm:spPr/>
      <dgm:t>
        <a:bodyPr/>
        <a:lstStyle/>
        <a:p>
          <a:endParaRPr lang="en-US" sz="2800"/>
        </a:p>
      </dgm:t>
    </dgm:pt>
    <dgm:pt modelId="{99411912-3AF4-4229-9C62-51C9F0ACCC0C}" type="sibTrans" cxnId="{BC118F1C-9025-425C-AA09-FC421B720118}">
      <dgm:prSet/>
      <dgm:spPr/>
      <dgm:t>
        <a:bodyPr/>
        <a:lstStyle/>
        <a:p>
          <a:endParaRPr lang="en-US" sz="2800"/>
        </a:p>
      </dgm:t>
    </dgm:pt>
    <dgm:pt modelId="{5CACF3DE-4BFB-4FFD-9C50-26585D8D8D1D}">
      <dgm:prSet custT="1"/>
      <dgm:spPr/>
      <dgm:t>
        <a:bodyPr/>
        <a:lstStyle/>
        <a:p>
          <a:pPr>
            <a:defRPr b="1"/>
          </a:pPr>
          <a:r>
            <a:rPr lang="en-US" sz="3200" dirty="0">
              <a:solidFill>
                <a:srgbClr val="C00000"/>
              </a:solidFill>
            </a:rPr>
            <a:t>2 mar</a:t>
          </a:r>
        </a:p>
      </dgm:t>
    </dgm:pt>
    <dgm:pt modelId="{B4D4A95D-F4EB-4AD1-BE6E-9C25F45B539B}" type="parTrans" cxnId="{D26C3439-37E3-4E9B-8238-87269FF1553C}">
      <dgm:prSet/>
      <dgm:spPr/>
      <dgm:t>
        <a:bodyPr/>
        <a:lstStyle/>
        <a:p>
          <a:endParaRPr lang="en-US" sz="2800"/>
        </a:p>
      </dgm:t>
    </dgm:pt>
    <dgm:pt modelId="{A43D05D9-2D21-4E98-A0D7-6AD1CAECD5F0}" type="sibTrans" cxnId="{D26C3439-37E3-4E9B-8238-87269FF1553C}">
      <dgm:prSet/>
      <dgm:spPr/>
      <dgm:t>
        <a:bodyPr/>
        <a:lstStyle/>
        <a:p>
          <a:endParaRPr lang="en-US" sz="2800"/>
        </a:p>
      </dgm:t>
    </dgm:pt>
    <dgm:pt modelId="{E2AE23C2-5D02-4DD8-9C1F-633F1B3CA771}">
      <dgm:prSet custT="1"/>
      <dgm:spPr/>
      <dgm:t>
        <a:bodyPr/>
        <a:lstStyle/>
        <a:p>
          <a:r>
            <a:rPr lang="en-US" sz="2000" b="1" err="1">
              <a:solidFill>
                <a:srgbClr val="C00000"/>
              </a:solidFill>
            </a:rPr>
            <a:t>Resolución</a:t>
          </a:r>
          <a:r>
            <a:rPr lang="en-US" sz="2000" b="1">
              <a:solidFill>
                <a:srgbClr val="C00000"/>
              </a:solidFill>
            </a:rPr>
            <a:t> </a:t>
          </a:r>
          <a:r>
            <a:rPr lang="en-US" sz="2000" b="1" err="1">
              <a:solidFill>
                <a:srgbClr val="C00000"/>
              </a:solidFill>
            </a:rPr>
            <a:t>Definitiva</a:t>
          </a:r>
          <a:endParaRPr lang="en-US" sz="2000" b="1">
            <a:solidFill>
              <a:srgbClr val="C00000"/>
            </a:solidFill>
          </a:endParaRPr>
        </a:p>
      </dgm:t>
    </dgm:pt>
    <dgm:pt modelId="{C3E68DF4-F856-42EA-A058-16C65A7A0016}" type="parTrans" cxnId="{B760172F-110F-4263-A1D8-D69B8924F68B}">
      <dgm:prSet/>
      <dgm:spPr/>
      <dgm:t>
        <a:bodyPr/>
        <a:lstStyle/>
        <a:p>
          <a:endParaRPr lang="en-US" sz="2800"/>
        </a:p>
      </dgm:t>
    </dgm:pt>
    <dgm:pt modelId="{F964374B-DF87-466D-9CEF-6D2799EE9F5F}" type="sibTrans" cxnId="{B760172F-110F-4263-A1D8-D69B8924F68B}">
      <dgm:prSet/>
      <dgm:spPr/>
      <dgm:t>
        <a:bodyPr/>
        <a:lstStyle/>
        <a:p>
          <a:endParaRPr lang="en-US" sz="2800"/>
        </a:p>
      </dgm:t>
    </dgm:pt>
    <dgm:pt modelId="{C455471E-F92B-CC45-AFE4-0B9C8F0FF22C}">
      <dgm:prSet custT="1"/>
      <dgm:spPr/>
      <dgm:t>
        <a:bodyPr/>
        <a:lstStyle/>
        <a:p>
          <a:pPr>
            <a:defRPr b="1"/>
          </a:pPr>
          <a:r>
            <a:rPr lang="en-US" sz="3200" dirty="0"/>
            <a:t>6 </a:t>
          </a:r>
          <a:r>
            <a:rPr lang="en-US" sz="3200" dirty="0" err="1"/>
            <a:t>feb</a:t>
          </a:r>
          <a:endParaRPr lang="en-US" sz="3200" dirty="0"/>
        </a:p>
      </dgm:t>
    </dgm:pt>
    <dgm:pt modelId="{597F50E0-9F3F-5A42-911B-9441E19663A3}" type="parTrans" cxnId="{D5231961-2538-4843-896F-DA4EC993E92B}">
      <dgm:prSet/>
      <dgm:spPr/>
      <dgm:t>
        <a:bodyPr/>
        <a:lstStyle/>
        <a:p>
          <a:endParaRPr lang="es-ES" sz="2800"/>
        </a:p>
      </dgm:t>
    </dgm:pt>
    <dgm:pt modelId="{786E877F-161B-8246-8B40-369A869FE21C}" type="sibTrans" cxnId="{D5231961-2538-4843-896F-DA4EC993E92B}">
      <dgm:prSet/>
      <dgm:spPr/>
      <dgm:t>
        <a:bodyPr/>
        <a:lstStyle/>
        <a:p>
          <a:endParaRPr lang="es-ES" sz="2800"/>
        </a:p>
      </dgm:t>
    </dgm:pt>
    <dgm:pt modelId="{A651DF33-D175-E440-81A7-DDEDA8344698}">
      <dgm:prSet custT="1"/>
      <dgm:spPr/>
      <dgm:t>
        <a:bodyPr/>
        <a:lstStyle/>
        <a:p>
          <a:r>
            <a:rPr lang="en-US" sz="2000" b="1" err="1"/>
            <a:t>Listados</a:t>
          </a:r>
          <a:r>
            <a:rPr lang="en-US" sz="2000" b="1"/>
            <a:t> </a:t>
          </a:r>
          <a:r>
            <a:rPr lang="en-US" sz="2000" b="1" err="1"/>
            <a:t>provisionales</a:t>
          </a:r>
          <a:endParaRPr lang="en-US" sz="2000" b="1"/>
        </a:p>
      </dgm:t>
    </dgm:pt>
    <dgm:pt modelId="{9AF8CB27-182B-7D4E-9285-66A19BD74181}" type="parTrans" cxnId="{B4CCD4A5-082E-C644-AED3-1BC02AEC07A9}">
      <dgm:prSet/>
      <dgm:spPr/>
      <dgm:t>
        <a:bodyPr/>
        <a:lstStyle/>
        <a:p>
          <a:endParaRPr lang="es-ES" sz="2800"/>
        </a:p>
      </dgm:t>
    </dgm:pt>
    <dgm:pt modelId="{630EBCEF-3783-904F-A3E3-292F1A58260C}" type="sibTrans" cxnId="{B4CCD4A5-082E-C644-AED3-1BC02AEC07A9}">
      <dgm:prSet/>
      <dgm:spPr/>
      <dgm:t>
        <a:bodyPr/>
        <a:lstStyle/>
        <a:p>
          <a:endParaRPr lang="es-ES" sz="2800"/>
        </a:p>
      </dgm:t>
    </dgm:pt>
    <dgm:pt modelId="{E2B42F21-EC91-9D45-9588-58A798FB4214}">
      <dgm:prSet custT="1"/>
      <dgm:spPr/>
      <dgm:t>
        <a:bodyPr/>
        <a:lstStyle/>
        <a:p>
          <a:pPr>
            <a:defRPr b="1"/>
          </a:pPr>
          <a:r>
            <a:rPr lang="en-US" sz="3200" dirty="0"/>
            <a:t>16 </a:t>
          </a:r>
          <a:r>
            <a:rPr lang="en-US" sz="3200" dirty="0" err="1"/>
            <a:t>feb</a:t>
          </a:r>
          <a:r>
            <a:rPr lang="en-US" sz="3200" dirty="0"/>
            <a:t> (14:00)</a:t>
          </a:r>
        </a:p>
      </dgm:t>
    </dgm:pt>
    <dgm:pt modelId="{D3E621C8-583F-5E47-B896-9862C91FC226}" type="parTrans" cxnId="{A0BC3874-13D7-8A43-A123-C4581B44D43A}">
      <dgm:prSet/>
      <dgm:spPr/>
      <dgm:t>
        <a:bodyPr/>
        <a:lstStyle/>
        <a:p>
          <a:endParaRPr lang="es-ES" sz="2800"/>
        </a:p>
      </dgm:t>
    </dgm:pt>
    <dgm:pt modelId="{09572C93-9CD4-F347-A177-697437E2450A}" type="sibTrans" cxnId="{A0BC3874-13D7-8A43-A123-C4581B44D43A}">
      <dgm:prSet/>
      <dgm:spPr/>
      <dgm:t>
        <a:bodyPr/>
        <a:lstStyle/>
        <a:p>
          <a:endParaRPr lang="es-ES" sz="2800"/>
        </a:p>
      </dgm:t>
    </dgm:pt>
    <dgm:pt modelId="{92234A6F-78F8-2F47-9279-B94F25CABEC5}">
      <dgm:prSet custT="1"/>
      <dgm:spPr/>
      <dgm:t>
        <a:bodyPr/>
        <a:lstStyle/>
        <a:p>
          <a:r>
            <a:rPr lang="en-US" sz="2000" b="1" err="1"/>
            <a:t>Alegaciones</a:t>
          </a:r>
          <a:endParaRPr lang="en-US" sz="2000" b="1"/>
        </a:p>
      </dgm:t>
    </dgm:pt>
    <dgm:pt modelId="{5CC45B88-8906-1D4D-9431-771478DA7898}" type="parTrans" cxnId="{BEE510F8-40CE-8B4D-AE65-94715F87C8A3}">
      <dgm:prSet/>
      <dgm:spPr/>
      <dgm:t>
        <a:bodyPr/>
        <a:lstStyle/>
        <a:p>
          <a:endParaRPr lang="es-ES" sz="2800"/>
        </a:p>
      </dgm:t>
    </dgm:pt>
    <dgm:pt modelId="{FF9DEBBF-30F6-1240-8E57-3ADD148FCAA9}" type="sibTrans" cxnId="{BEE510F8-40CE-8B4D-AE65-94715F87C8A3}">
      <dgm:prSet/>
      <dgm:spPr/>
      <dgm:t>
        <a:bodyPr/>
        <a:lstStyle/>
        <a:p>
          <a:endParaRPr lang="es-ES" sz="2800"/>
        </a:p>
      </dgm:t>
    </dgm:pt>
    <dgm:pt modelId="{86FF6FD0-9B40-5B43-B363-40D8103693A0}">
      <dgm:prSet custT="1"/>
      <dgm:spPr/>
      <dgm:t>
        <a:bodyPr/>
        <a:lstStyle/>
        <a:p>
          <a:pPr>
            <a:defRPr b="1"/>
          </a:pPr>
          <a:r>
            <a:rPr lang="en-US" sz="2800" b="1" dirty="0"/>
            <a:t>9 mar (14:00)</a:t>
          </a:r>
        </a:p>
      </dgm:t>
    </dgm:pt>
    <dgm:pt modelId="{2A2D61F1-F892-FC46-8496-2381A3310694}" type="parTrans" cxnId="{978433E4-F870-5541-A45E-A534C867A71D}">
      <dgm:prSet/>
      <dgm:spPr/>
      <dgm:t>
        <a:bodyPr/>
        <a:lstStyle/>
        <a:p>
          <a:endParaRPr lang="es-ES" sz="1600"/>
        </a:p>
      </dgm:t>
    </dgm:pt>
    <dgm:pt modelId="{1E46CD18-3265-3945-B4B4-A6183524AA48}" type="sibTrans" cxnId="{978433E4-F870-5541-A45E-A534C867A71D}">
      <dgm:prSet/>
      <dgm:spPr/>
      <dgm:t>
        <a:bodyPr/>
        <a:lstStyle/>
        <a:p>
          <a:endParaRPr lang="es-ES" sz="1600"/>
        </a:p>
      </dgm:t>
    </dgm:pt>
    <dgm:pt modelId="{11F4135C-E5DC-9C49-B382-446B02D1DD88}">
      <dgm:prSet custT="1"/>
      <dgm:spPr/>
      <dgm:t>
        <a:bodyPr/>
        <a:lstStyle/>
        <a:p>
          <a:r>
            <a:rPr lang="en-US" sz="2000" b="1" dirty="0" err="1">
              <a:solidFill>
                <a:srgbClr val="FF0000"/>
              </a:solidFill>
            </a:rPr>
            <a:t>Aceptación</a:t>
          </a:r>
          <a:r>
            <a:rPr lang="en-US" sz="2000" b="1" dirty="0">
              <a:solidFill>
                <a:srgbClr val="FF0000"/>
              </a:solidFill>
            </a:rPr>
            <a:t> o </a:t>
          </a:r>
          <a:r>
            <a:rPr lang="en-US" sz="2000" b="1" dirty="0" err="1">
              <a:solidFill>
                <a:srgbClr val="FF0000"/>
              </a:solidFill>
            </a:rPr>
            <a:t>renuncia</a:t>
          </a:r>
          <a:endParaRPr lang="en-US" sz="2000" b="1" dirty="0">
            <a:solidFill>
              <a:srgbClr val="FF0000"/>
            </a:solidFill>
          </a:endParaRPr>
        </a:p>
      </dgm:t>
    </dgm:pt>
    <dgm:pt modelId="{D00B1102-1878-8648-932E-5BCBCC5E75E4}" type="parTrans" cxnId="{E8A3932A-8A5E-A54A-9C15-E5A914BA28FC}">
      <dgm:prSet/>
      <dgm:spPr/>
      <dgm:t>
        <a:bodyPr/>
        <a:lstStyle/>
        <a:p>
          <a:endParaRPr lang="es-ES" sz="1600"/>
        </a:p>
      </dgm:t>
    </dgm:pt>
    <dgm:pt modelId="{49257210-22DA-354B-A8DD-AAD47E9F4820}" type="sibTrans" cxnId="{E8A3932A-8A5E-A54A-9C15-E5A914BA28FC}">
      <dgm:prSet/>
      <dgm:spPr/>
      <dgm:t>
        <a:bodyPr/>
        <a:lstStyle/>
        <a:p>
          <a:endParaRPr lang="es-ES" sz="1600"/>
        </a:p>
      </dgm:t>
    </dgm:pt>
    <dgm:pt modelId="{D6922822-0869-9D4D-BBBF-455FFDF5A8C4}" type="pres">
      <dgm:prSet presAssocID="{79918BE4-3FBE-4A2E-A17B-9DF48030A2B5}" presName="root" presStyleCnt="0">
        <dgm:presLayoutVars>
          <dgm:chMax/>
          <dgm:chPref/>
          <dgm:animLvl val="lvl"/>
        </dgm:presLayoutVars>
      </dgm:prSet>
      <dgm:spPr/>
    </dgm:pt>
    <dgm:pt modelId="{8D483E67-6C81-D843-94E6-D3CC46C60B87}" type="pres">
      <dgm:prSet presAssocID="{79918BE4-3FBE-4A2E-A17B-9DF48030A2B5}" presName="divider" presStyleLbl="node1" presStyleIdx="0" presStyleCnt="1"/>
      <dgm:spPr/>
    </dgm:pt>
    <dgm:pt modelId="{0B8429F2-6960-634B-8885-F521715DDF65}" type="pres">
      <dgm:prSet presAssocID="{79918BE4-3FBE-4A2E-A17B-9DF48030A2B5}" presName="nodes" presStyleCnt="0">
        <dgm:presLayoutVars>
          <dgm:chMax/>
          <dgm:chPref/>
          <dgm:animLvl val="lvl"/>
        </dgm:presLayoutVars>
      </dgm:prSet>
      <dgm:spPr/>
    </dgm:pt>
    <dgm:pt modelId="{7241EE3B-9261-644A-8057-B267C2B5ED15}" type="pres">
      <dgm:prSet presAssocID="{F296B11B-ECE4-4800-A785-7D4EBE7594F0}" presName="composite" presStyleCnt="0"/>
      <dgm:spPr/>
    </dgm:pt>
    <dgm:pt modelId="{287560B6-AE3C-E245-8B25-990BEF150747}" type="pres">
      <dgm:prSet presAssocID="{F296B11B-ECE4-4800-A785-7D4EBE7594F0}" presName="L1TextContainer" presStyleLbl="revTx" presStyleIdx="0" presStyleCnt="5">
        <dgm:presLayoutVars>
          <dgm:chMax val="1"/>
          <dgm:chPref val="1"/>
          <dgm:bulletEnabled val="1"/>
        </dgm:presLayoutVars>
      </dgm:prSet>
      <dgm:spPr/>
    </dgm:pt>
    <dgm:pt modelId="{C52B12DB-6356-F64F-92A8-B81F3B4304E9}" type="pres">
      <dgm:prSet presAssocID="{F296B11B-ECE4-4800-A785-7D4EBE7594F0}" presName="L2TextContainerWrapper" presStyleCnt="0">
        <dgm:presLayoutVars>
          <dgm:chMax val="0"/>
          <dgm:chPref val="0"/>
          <dgm:bulletEnabled val="1"/>
        </dgm:presLayoutVars>
      </dgm:prSet>
      <dgm:spPr/>
    </dgm:pt>
    <dgm:pt modelId="{D21D5D73-A27E-254F-8F14-4BDC50D1C473}" type="pres">
      <dgm:prSet presAssocID="{F296B11B-ECE4-4800-A785-7D4EBE7594F0}" presName="L2TextContainer" presStyleLbl="bgAccFollowNode1" presStyleIdx="0" presStyleCnt="5" custScaleX="100984"/>
      <dgm:spPr/>
    </dgm:pt>
    <dgm:pt modelId="{436CAE79-D310-A54D-893C-7599605FAC56}" type="pres">
      <dgm:prSet presAssocID="{F296B11B-ECE4-4800-A785-7D4EBE7594F0}" presName="FlexibleEmptyPlaceHolder" presStyleCnt="0"/>
      <dgm:spPr/>
    </dgm:pt>
    <dgm:pt modelId="{FE013F50-D873-D24A-AEBF-5A0D033DCAA9}" type="pres">
      <dgm:prSet presAssocID="{F296B11B-ECE4-4800-A785-7D4EBE7594F0}" presName="ConnectLine" presStyleLbl="alignNode1" presStyleIdx="0" presStyleCnt="5"/>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F46ED2F6-2EEF-9C4A-8F1B-500C31D6BED7}" type="pres">
      <dgm:prSet presAssocID="{F296B11B-ECE4-4800-A785-7D4EBE7594F0}"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93191D80-1801-2F46-9AC4-A1C97DAAF990}" type="pres">
      <dgm:prSet presAssocID="{F296B11B-ECE4-4800-A785-7D4EBE7594F0}" presName="EmptyPlaceHolder" presStyleCnt="0"/>
      <dgm:spPr/>
    </dgm:pt>
    <dgm:pt modelId="{8F266214-66CA-2449-831C-989EC20F9EE2}" type="pres">
      <dgm:prSet presAssocID="{01123D98-352B-400D-B4BA-5AF318A95061}" presName="spaceBetweenRectangles" presStyleCnt="0"/>
      <dgm:spPr/>
    </dgm:pt>
    <dgm:pt modelId="{F92FA6BC-EB43-8A41-AE4F-A181F5E2BC87}" type="pres">
      <dgm:prSet presAssocID="{C455471E-F92B-CC45-AFE4-0B9C8F0FF22C}" presName="composite" presStyleCnt="0"/>
      <dgm:spPr/>
    </dgm:pt>
    <dgm:pt modelId="{0906F7CA-CE80-944A-A494-1379A3902DEF}" type="pres">
      <dgm:prSet presAssocID="{C455471E-F92B-CC45-AFE4-0B9C8F0FF22C}" presName="L1TextContainer" presStyleLbl="revTx" presStyleIdx="1" presStyleCnt="5">
        <dgm:presLayoutVars>
          <dgm:chMax val="1"/>
          <dgm:chPref val="1"/>
          <dgm:bulletEnabled val="1"/>
        </dgm:presLayoutVars>
      </dgm:prSet>
      <dgm:spPr/>
    </dgm:pt>
    <dgm:pt modelId="{BD1127D6-8321-134D-B2E2-049D9A50CFF2}" type="pres">
      <dgm:prSet presAssocID="{C455471E-F92B-CC45-AFE4-0B9C8F0FF22C}" presName="L2TextContainerWrapper" presStyleCnt="0">
        <dgm:presLayoutVars>
          <dgm:chMax val="0"/>
          <dgm:chPref val="0"/>
          <dgm:bulletEnabled val="1"/>
        </dgm:presLayoutVars>
      </dgm:prSet>
      <dgm:spPr/>
    </dgm:pt>
    <dgm:pt modelId="{2308B253-45A5-4F4E-82F5-19CC4E81DD94}" type="pres">
      <dgm:prSet presAssocID="{C455471E-F92B-CC45-AFE4-0B9C8F0FF22C}" presName="L2TextContainer" presStyleLbl="bgAccFollowNode1" presStyleIdx="1" presStyleCnt="5"/>
      <dgm:spPr/>
    </dgm:pt>
    <dgm:pt modelId="{512A6D44-1B22-0F40-AB75-D3A3CC0A7919}" type="pres">
      <dgm:prSet presAssocID="{C455471E-F92B-CC45-AFE4-0B9C8F0FF22C}" presName="FlexibleEmptyPlaceHolder" presStyleCnt="0"/>
      <dgm:spPr/>
    </dgm:pt>
    <dgm:pt modelId="{37FE4856-434B-B44E-9552-7CF1AE3A4B8B}" type="pres">
      <dgm:prSet presAssocID="{C455471E-F92B-CC45-AFE4-0B9C8F0FF22C}" presName="ConnectLine" presStyleLbl="alignNode1" presStyleIdx="1" presStyleCnt="5"/>
      <dgm:spPr>
        <a:solidFill>
          <a:schemeClr val="accent2">
            <a:hueOff val="-511936"/>
            <a:satOff val="-2235"/>
            <a:lumOff val="523"/>
            <a:alphaOff val="0"/>
          </a:schemeClr>
        </a:solidFill>
        <a:ln w="6350" cap="flat" cmpd="sng" algn="ctr">
          <a:solidFill>
            <a:schemeClr val="accent2">
              <a:hueOff val="-511936"/>
              <a:satOff val="-2235"/>
              <a:lumOff val="523"/>
              <a:alphaOff val="0"/>
            </a:schemeClr>
          </a:solidFill>
          <a:prstDash val="dash"/>
          <a:miter lim="800000"/>
        </a:ln>
        <a:effectLst/>
      </dgm:spPr>
    </dgm:pt>
    <dgm:pt modelId="{CF8773C3-7894-2E4B-BDC7-FC23129F5E54}" type="pres">
      <dgm:prSet presAssocID="{C455471E-F92B-CC45-AFE4-0B9C8F0FF22C}"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FFC0C617-3C02-2E4B-AA8A-B7BBABB88417}" type="pres">
      <dgm:prSet presAssocID="{C455471E-F92B-CC45-AFE4-0B9C8F0FF22C}" presName="EmptyPlaceHolder" presStyleCnt="0"/>
      <dgm:spPr/>
    </dgm:pt>
    <dgm:pt modelId="{6A94DCAF-8F98-0646-AC2C-DA417E59F9B3}" type="pres">
      <dgm:prSet presAssocID="{786E877F-161B-8246-8B40-369A869FE21C}" presName="spaceBetweenRectangles" presStyleCnt="0"/>
      <dgm:spPr/>
    </dgm:pt>
    <dgm:pt modelId="{E9FB21B5-0B83-4F42-B1D6-DC464EB3D12D}" type="pres">
      <dgm:prSet presAssocID="{E2B42F21-EC91-9D45-9588-58A798FB4214}" presName="composite" presStyleCnt="0"/>
      <dgm:spPr/>
    </dgm:pt>
    <dgm:pt modelId="{2F77661F-A3A1-0D44-BB57-2A3FEDA22C07}" type="pres">
      <dgm:prSet presAssocID="{E2B42F21-EC91-9D45-9588-58A798FB4214}" presName="L1TextContainer" presStyleLbl="revTx" presStyleIdx="2" presStyleCnt="5">
        <dgm:presLayoutVars>
          <dgm:chMax val="1"/>
          <dgm:chPref val="1"/>
          <dgm:bulletEnabled val="1"/>
        </dgm:presLayoutVars>
      </dgm:prSet>
      <dgm:spPr/>
    </dgm:pt>
    <dgm:pt modelId="{9AE3360D-6A64-A048-82B7-6403B5004B7F}" type="pres">
      <dgm:prSet presAssocID="{E2B42F21-EC91-9D45-9588-58A798FB4214}" presName="L2TextContainerWrapper" presStyleCnt="0">
        <dgm:presLayoutVars>
          <dgm:chMax val="0"/>
          <dgm:chPref val="0"/>
          <dgm:bulletEnabled val="1"/>
        </dgm:presLayoutVars>
      </dgm:prSet>
      <dgm:spPr/>
    </dgm:pt>
    <dgm:pt modelId="{AD184F45-377B-834A-8E0A-EF7A3E12D12E}" type="pres">
      <dgm:prSet presAssocID="{E2B42F21-EC91-9D45-9588-58A798FB4214}" presName="L2TextContainer" presStyleLbl="bgAccFollowNode1" presStyleIdx="2" presStyleCnt="5"/>
      <dgm:spPr/>
    </dgm:pt>
    <dgm:pt modelId="{A909445A-2DE8-F943-BB77-9C034BDC6749}" type="pres">
      <dgm:prSet presAssocID="{E2B42F21-EC91-9D45-9588-58A798FB4214}" presName="FlexibleEmptyPlaceHolder" presStyleCnt="0"/>
      <dgm:spPr/>
    </dgm:pt>
    <dgm:pt modelId="{AA3158B1-751C-114F-9214-BCC2F4551FDB}" type="pres">
      <dgm:prSet presAssocID="{E2B42F21-EC91-9D45-9588-58A798FB4214}" presName="ConnectLine" presStyleLbl="alignNode1" presStyleIdx="2" presStyleCnt="5"/>
      <dgm:spPr>
        <a:solidFill>
          <a:schemeClr val="accent2">
            <a:hueOff val="-1023873"/>
            <a:satOff val="-4471"/>
            <a:lumOff val="1045"/>
            <a:alphaOff val="0"/>
          </a:schemeClr>
        </a:solidFill>
        <a:ln w="6350" cap="flat" cmpd="sng" algn="ctr">
          <a:solidFill>
            <a:schemeClr val="accent2">
              <a:hueOff val="-1023873"/>
              <a:satOff val="-4471"/>
              <a:lumOff val="1045"/>
              <a:alphaOff val="0"/>
            </a:schemeClr>
          </a:solidFill>
          <a:prstDash val="dash"/>
          <a:miter lim="800000"/>
        </a:ln>
        <a:effectLst/>
      </dgm:spPr>
    </dgm:pt>
    <dgm:pt modelId="{A50BB59E-1DDD-364F-BAC8-BCCFF0057DBE}" type="pres">
      <dgm:prSet presAssocID="{E2B42F21-EC91-9D45-9588-58A798FB4214}"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575CC9FF-31D3-EB4E-8A83-EEEB627FC2FC}" type="pres">
      <dgm:prSet presAssocID="{E2B42F21-EC91-9D45-9588-58A798FB4214}" presName="EmptyPlaceHolder" presStyleCnt="0"/>
      <dgm:spPr/>
    </dgm:pt>
    <dgm:pt modelId="{5A255FFB-53A0-854B-9700-A9DBEECB5FA2}" type="pres">
      <dgm:prSet presAssocID="{09572C93-9CD4-F347-A177-697437E2450A}" presName="spaceBetweenRectangles" presStyleCnt="0"/>
      <dgm:spPr/>
    </dgm:pt>
    <dgm:pt modelId="{B142596C-D818-CF46-B2F4-3569EE137ACD}" type="pres">
      <dgm:prSet presAssocID="{5CACF3DE-4BFB-4FFD-9C50-26585D8D8D1D}" presName="composite" presStyleCnt="0"/>
      <dgm:spPr/>
    </dgm:pt>
    <dgm:pt modelId="{0D065FA0-027B-B64E-86D2-842DE3BA3000}" type="pres">
      <dgm:prSet presAssocID="{5CACF3DE-4BFB-4FFD-9C50-26585D8D8D1D}" presName="L1TextContainer" presStyleLbl="revTx" presStyleIdx="3" presStyleCnt="5">
        <dgm:presLayoutVars>
          <dgm:chMax val="1"/>
          <dgm:chPref val="1"/>
          <dgm:bulletEnabled val="1"/>
        </dgm:presLayoutVars>
      </dgm:prSet>
      <dgm:spPr/>
    </dgm:pt>
    <dgm:pt modelId="{0779450A-CD76-DA44-84EF-9C1C0B8F8D72}" type="pres">
      <dgm:prSet presAssocID="{5CACF3DE-4BFB-4FFD-9C50-26585D8D8D1D}" presName="L2TextContainerWrapper" presStyleCnt="0">
        <dgm:presLayoutVars>
          <dgm:chMax val="0"/>
          <dgm:chPref val="0"/>
          <dgm:bulletEnabled val="1"/>
        </dgm:presLayoutVars>
      </dgm:prSet>
      <dgm:spPr/>
    </dgm:pt>
    <dgm:pt modelId="{8AED0727-3020-D94C-8EF8-4F4F880E3A46}" type="pres">
      <dgm:prSet presAssocID="{5CACF3DE-4BFB-4FFD-9C50-26585D8D8D1D}" presName="L2TextContainer" presStyleLbl="bgAccFollowNode1" presStyleIdx="3" presStyleCnt="5" custLinFactNeighborX="2842" custLinFactNeighborY="437"/>
      <dgm:spPr/>
    </dgm:pt>
    <dgm:pt modelId="{CF80546F-D557-D14F-A10B-C2C7805F4762}" type="pres">
      <dgm:prSet presAssocID="{5CACF3DE-4BFB-4FFD-9C50-26585D8D8D1D}" presName="FlexibleEmptyPlaceHolder" presStyleCnt="0"/>
      <dgm:spPr/>
    </dgm:pt>
    <dgm:pt modelId="{CF5452C6-3156-3047-9A32-52AF82400605}" type="pres">
      <dgm:prSet presAssocID="{5CACF3DE-4BFB-4FFD-9C50-26585D8D8D1D}" presName="ConnectLine" presStyleLbl="alignNode1" presStyleIdx="3" presStyleCnt="5"/>
      <dgm:spPr>
        <a:solidFill>
          <a:schemeClr val="accent2">
            <a:hueOff val="-1535809"/>
            <a:satOff val="-6706"/>
            <a:lumOff val="1568"/>
            <a:alphaOff val="0"/>
          </a:schemeClr>
        </a:solidFill>
        <a:ln w="6350" cap="flat" cmpd="sng" algn="ctr">
          <a:solidFill>
            <a:schemeClr val="accent2">
              <a:hueOff val="-1535809"/>
              <a:satOff val="-6706"/>
              <a:lumOff val="1568"/>
              <a:alphaOff val="0"/>
            </a:schemeClr>
          </a:solidFill>
          <a:prstDash val="dash"/>
          <a:miter lim="800000"/>
        </a:ln>
        <a:effectLst/>
      </dgm:spPr>
    </dgm:pt>
    <dgm:pt modelId="{493F9C9D-FDF1-1149-9339-313E7B87499B}" type="pres">
      <dgm:prSet presAssocID="{5CACF3DE-4BFB-4FFD-9C50-26585D8D8D1D}"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EC581D90-5786-8A49-A15E-5C8D4B9A2D36}" type="pres">
      <dgm:prSet presAssocID="{5CACF3DE-4BFB-4FFD-9C50-26585D8D8D1D}" presName="EmptyPlaceHolder" presStyleCnt="0"/>
      <dgm:spPr/>
    </dgm:pt>
    <dgm:pt modelId="{523A386D-3DBA-E646-9AA2-8EA7A852D6F2}" type="pres">
      <dgm:prSet presAssocID="{A43D05D9-2D21-4E98-A0D7-6AD1CAECD5F0}" presName="spaceBetweenRectangles" presStyleCnt="0"/>
      <dgm:spPr/>
    </dgm:pt>
    <dgm:pt modelId="{E1156CBF-D16B-7049-9502-2A209665CB67}" type="pres">
      <dgm:prSet presAssocID="{86FF6FD0-9B40-5B43-B363-40D8103693A0}" presName="composite" presStyleCnt="0"/>
      <dgm:spPr/>
    </dgm:pt>
    <dgm:pt modelId="{DCDDED67-7F35-D144-A061-6C678A2C3A38}" type="pres">
      <dgm:prSet presAssocID="{86FF6FD0-9B40-5B43-B363-40D8103693A0}" presName="L1TextContainer" presStyleLbl="revTx" presStyleIdx="4" presStyleCnt="5">
        <dgm:presLayoutVars>
          <dgm:chMax val="1"/>
          <dgm:chPref val="1"/>
          <dgm:bulletEnabled val="1"/>
        </dgm:presLayoutVars>
      </dgm:prSet>
      <dgm:spPr/>
    </dgm:pt>
    <dgm:pt modelId="{BDC14C46-BCC9-9A41-9502-2B467CD50636}" type="pres">
      <dgm:prSet presAssocID="{86FF6FD0-9B40-5B43-B363-40D8103693A0}" presName="L2TextContainerWrapper" presStyleCnt="0">
        <dgm:presLayoutVars>
          <dgm:chMax val="0"/>
          <dgm:chPref val="0"/>
          <dgm:bulletEnabled val="1"/>
        </dgm:presLayoutVars>
      </dgm:prSet>
      <dgm:spPr/>
    </dgm:pt>
    <dgm:pt modelId="{C87BAE49-EE0F-5A4B-B40D-157BA4B1E44C}" type="pres">
      <dgm:prSet presAssocID="{86FF6FD0-9B40-5B43-B363-40D8103693A0}" presName="L2TextContainer" presStyleLbl="bgAccFollowNode1" presStyleIdx="4" presStyleCnt="5"/>
      <dgm:spPr/>
    </dgm:pt>
    <dgm:pt modelId="{B009C554-BC39-C745-A845-08F2A5754743}" type="pres">
      <dgm:prSet presAssocID="{86FF6FD0-9B40-5B43-B363-40D8103693A0}" presName="FlexibleEmptyPlaceHolder" presStyleCnt="0"/>
      <dgm:spPr/>
    </dgm:pt>
    <dgm:pt modelId="{C13B4031-F00F-364F-BD68-C9377FF1626A}" type="pres">
      <dgm:prSet presAssocID="{86FF6FD0-9B40-5B43-B363-40D8103693A0}" presName="ConnectLine" presStyleLbl="alignNode1" presStyleIdx="4" presStyleCnt="5"/>
      <dgm:spPr>
        <a:solidFill>
          <a:schemeClr val="accent2">
            <a:hueOff val="-1535811"/>
            <a:satOff val="-6706"/>
            <a:lumOff val="1568"/>
            <a:alphaOff val="0"/>
          </a:schemeClr>
        </a:solidFill>
        <a:ln w="6350" cap="flat" cmpd="sng" algn="ctr">
          <a:solidFill>
            <a:schemeClr val="accent2">
              <a:hueOff val="-1535811"/>
              <a:satOff val="-6706"/>
              <a:lumOff val="1568"/>
              <a:alphaOff val="0"/>
            </a:schemeClr>
          </a:solidFill>
          <a:prstDash val="dash"/>
          <a:miter lim="800000"/>
        </a:ln>
        <a:effectLst/>
      </dgm:spPr>
    </dgm:pt>
    <dgm:pt modelId="{756EA1EA-3CBA-4849-B1E4-10119D11A097}" type="pres">
      <dgm:prSet presAssocID="{86FF6FD0-9B40-5B43-B363-40D8103693A0}"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F014D3BA-BA6C-4847-9F7B-555BBCFB24B5}" type="pres">
      <dgm:prSet presAssocID="{86FF6FD0-9B40-5B43-B363-40D8103693A0}" presName="EmptyPlaceHolder" presStyleCnt="0"/>
      <dgm:spPr/>
    </dgm:pt>
  </dgm:ptLst>
  <dgm:cxnLst>
    <dgm:cxn modelId="{FA1CE40F-2462-6842-A057-41D397987AD8}" type="presOf" srcId="{11F4135C-E5DC-9C49-B382-446B02D1DD88}" destId="{C87BAE49-EE0F-5A4B-B40D-157BA4B1E44C}" srcOrd="0" destOrd="0" presId="urn:microsoft.com/office/officeart/2017/3/layout/HorizontalPathTimeline"/>
    <dgm:cxn modelId="{F94F4614-7AFA-104E-B4AD-01D6336A13D8}" type="presOf" srcId="{E2AE23C2-5D02-4DD8-9C1F-633F1B3CA771}" destId="{8AED0727-3020-D94C-8EF8-4F4F880E3A46}" srcOrd="0" destOrd="0" presId="urn:microsoft.com/office/officeart/2017/3/layout/HorizontalPathTimeline"/>
    <dgm:cxn modelId="{BC118F1C-9025-425C-AA09-FC421B720118}" srcId="{F296B11B-ECE4-4800-A785-7D4EBE7594F0}" destId="{0CB884C1-47F7-48DF-96C4-6D09B23E214A}" srcOrd="0" destOrd="0" parTransId="{ACA7E1E3-D803-45D0-978D-AE07E5C73183}" sibTransId="{99411912-3AF4-4229-9C62-51C9F0ACCC0C}"/>
    <dgm:cxn modelId="{E8A3932A-8A5E-A54A-9C15-E5A914BA28FC}" srcId="{86FF6FD0-9B40-5B43-B363-40D8103693A0}" destId="{11F4135C-E5DC-9C49-B382-446B02D1DD88}" srcOrd="0" destOrd="0" parTransId="{D00B1102-1878-8648-932E-5BCBCC5E75E4}" sibTransId="{49257210-22DA-354B-A8DD-AAD47E9F4820}"/>
    <dgm:cxn modelId="{B760172F-110F-4263-A1D8-D69B8924F68B}" srcId="{5CACF3DE-4BFB-4FFD-9C50-26585D8D8D1D}" destId="{E2AE23C2-5D02-4DD8-9C1F-633F1B3CA771}" srcOrd="0" destOrd="0" parTransId="{C3E68DF4-F856-42EA-A058-16C65A7A0016}" sibTransId="{F964374B-DF87-466D-9CEF-6D2799EE9F5F}"/>
    <dgm:cxn modelId="{D26C3439-37E3-4E9B-8238-87269FF1553C}" srcId="{79918BE4-3FBE-4A2E-A17B-9DF48030A2B5}" destId="{5CACF3DE-4BFB-4FFD-9C50-26585D8D8D1D}" srcOrd="3" destOrd="0" parTransId="{B4D4A95D-F4EB-4AD1-BE6E-9C25F45B539B}" sibTransId="{A43D05D9-2D21-4E98-A0D7-6AD1CAECD5F0}"/>
    <dgm:cxn modelId="{088A7E5D-1F1D-B04B-8153-A93C3F9D4FB2}" type="presOf" srcId="{5CACF3DE-4BFB-4FFD-9C50-26585D8D8D1D}" destId="{0D065FA0-027B-B64E-86D2-842DE3BA3000}" srcOrd="0" destOrd="0" presId="urn:microsoft.com/office/officeart/2017/3/layout/HorizontalPathTimeline"/>
    <dgm:cxn modelId="{D5231961-2538-4843-896F-DA4EC993E92B}" srcId="{79918BE4-3FBE-4A2E-A17B-9DF48030A2B5}" destId="{C455471E-F92B-CC45-AFE4-0B9C8F0FF22C}" srcOrd="1" destOrd="0" parTransId="{597F50E0-9F3F-5A42-911B-9441E19663A3}" sibTransId="{786E877F-161B-8246-8B40-369A869FE21C}"/>
    <dgm:cxn modelId="{EB364046-B012-3547-ABE3-A9DBE12C8B3F}" type="presOf" srcId="{F296B11B-ECE4-4800-A785-7D4EBE7594F0}" destId="{287560B6-AE3C-E245-8B25-990BEF150747}" srcOrd="0" destOrd="0" presId="urn:microsoft.com/office/officeart/2017/3/layout/HorizontalPathTimeline"/>
    <dgm:cxn modelId="{1DDDB74F-4D45-7146-9234-5AB91112C6B0}" type="presOf" srcId="{92234A6F-78F8-2F47-9279-B94F25CABEC5}" destId="{AD184F45-377B-834A-8E0A-EF7A3E12D12E}" srcOrd="0" destOrd="0" presId="urn:microsoft.com/office/officeart/2017/3/layout/HorizontalPathTimeline"/>
    <dgm:cxn modelId="{A0BC3874-13D7-8A43-A123-C4581B44D43A}" srcId="{79918BE4-3FBE-4A2E-A17B-9DF48030A2B5}" destId="{E2B42F21-EC91-9D45-9588-58A798FB4214}" srcOrd="2" destOrd="0" parTransId="{D3E621C8-583F-5E47-B896-9862C91FC226}" sibTransId="{09572C93-9CD4-F347-A177-697437E2450A}"/>
    <dgm:cxn modelId="{B4CCD4A5-082E-C644-AED3-1BC02AEC07A9}" srcId="{C455471E-F92B-CC45-AFE4-0B9C8F0FF22C}" destId="{A651DF33-D175-E440-81A7-DDEDA8344698}" srcOrd="0" destOrd="0" parTransId="{9AF8CB27-182B-7D4E-9285-66A19BD74181}" sibTransId="{630EBCEF-3783-904F-A3E3-292F1A58260C}"/>
    <dgm:cxn modelId="{4A4F8FBB-66F2-4F4F-98E6-3B8E3C3EF5CD}" type="presOf" srcId="{79918BE4-3FBE-4A2E-A17B-9DF48030A2B5}" destId="{D6922822-0869-9D4D-BBBF-455FFDF5A8C4}" srcOrd="0" destOrd="0" presId="urn:microsoft.com/office/officeart/2017/3/layout/HorizontalPathTimeline"/>
    <dgm:cxn modelId="{DC2D92C3-9A2F-614E-94DE-1609E008FA9E}" type="presOf" srcId="{C455471E-F92B-CC45-AFE4-0B9C8F0FF22C}" destId="{0906F7CA-CE80-944A-A494-1379A3902DEF}" srcOrd="0" destOrd="0" presId="urn:microsoft.com/office/officeart/2017/3/layout/HorizontalPathTimeline"/>
    <dgm:cxn modelId="{41E410C5-3457-4795-BE09-CC1B7743ECEA}" srcId="{79918BE4-3FBE-4A2E-A17B-9DF48030A2B5}" destId="{F296B11B-ECE4-4800-A785-7D4EBE7594F0}" srcOrd="0" destOrd="0" parTransId="{DDC0C45D-6612-4F53-9CAE-19E5A3C1C9F6}" sibTransId="{01123D98-352B-400D-B4BA-5AF318A95061}"/>
    <dgm:cxn modelId="{8B5BC3D2-A3E8-4348-B176-EAF63A4B3772}" type="presOf" srcId="{86FF6FD0-9B40-5B43-B363-40D8103693A0}" destId="{DCDDED67-7F35-D144-A061-6C678A2C3A38}" srcOrd="0" destOrd="0" presId="urn:microsoft.com/office/officeart/2017/3/layout/HorizontalPathTimeline"/>
    <dgm:cxn modelId="{50BED3E3-2A27-BC49-9D8E-31FB51CC9F9E}" type="presOf" srcId="{E2B42F21-EC91-9D45-9588-58A798FB4214}" destId="{2F77661F-A3A1-0D44-BB57-2A3FEDA22C07}" srcOrd="0" destOrd="0" presId="urn:microsoft.com/office/officeart/2017/3/layout/HorizontalPathTimeline"/>
    <dgm:cxn modelId="{978433E4-F870-5541-A45E-A534C867A71D}" srcId="{79918BE4-3FBE-4A2E-A17B-9DF48030A2B5}" destId="{86FF6FD0-9B40-5B43-B363-40D8103693A0}" srcOrd="4" destOrd="0" parTransId="{2A2D61F1-F892-FC46-8496-2381A3310694}" sibTransId="{1E46CD18-3265-3945-B4B4-A6183524AA48}"/>
    <dgm:cxn modelId="{9CDD19E8-D61C-9B4A-9110-4A6C79A597B9}" type="presOf" srcId="{A651DF33-D175-E440-81A7-DDEDA8344698}" destId="{2308B253-45A5-4F4E-82F5-19CC4E81DD94}" srcOrd="0" destOrd="0" presId="urn:microsoft.com/office/officeart/2017/3/layout/HorizontalPathTimeline"/>
    <dgm:cxn modelId="{CBCE3DF4-CD68-6F4A-A2F3-149B35B06E34}" type="presOf" srcId="{0CB884C1-47F7-48DF-96C4-6D09B23E214A}" destId="{D21D5D73-A27E-254F-8F14-4BDC50D1C473}" srcOrd="0" destOrd="0" presId="urn:microsoft.com/office/officeart/2017/3/layout/HorizontalPathTimeline"/>
    <dgm:cxn modelId="{BEE510F8-40CE-8B4D-AE65-94715F87C8A3}" srcId="{E2B42F21-EC91-9D45-9588-58A798FB4214}" destId="{92234A6F-78F8-2F47-9279-B94F25CABEC5}" srcOrd="0" destOrd="0" parTransId="{5CC45B88-8906-1D4D-9431-771478DA7898}" sibTransId="{FF9DEBBF-30F6-1240-8E57-3ADD148FCAA9}"/>
    <dgm:cxn modelId="{89DF79C7-4BE5-734B-BC32-7BB3980F17F6}" type="presParOf" srcId="{D6922822-0869-9D4D-BBBF-455FFDF5A8C4}" destId="{8D483E67-6C81-D843-94E6-D3CC46C60B87}" srcOrd="0" destOrd="0" presId="urn:microsoft.com/office/officeart/2017/3/layout/HorizontalPathTimeline"/>
    <dgm:cxn modelId="{B8B060D5-A3FD-0A44-812B-1150CD76A71E}" type="presParOf" srcId="{D6922822-0869-9D4D-BBBF-455FFDF5A8C4}" destId="{0B8429F2-6960-634B-8885-F521715DDF65}" srcOrd="1" destOrd="0" presId="urn:microsoft.com/office/officeart/2017/3/layout/HorizontalPathTimeline"/>
    <dgm:cxn modelId="{2F803D6A-32BF-0A4F-A873-518ACEC48F8E}" type="presParOf" srcId="{0B8429F2-6960-634B-8885-F521715DDF65}" destId="{7241EE3B-9261-644A-8057-B267C2B5ED15}" srcOrd="0" destOrd="0" presId="urn:microsoft.com/office/officeart/2017/3/layout/HorizontalPathTimeline"/>
    <dgm:cxn modelId="{E4903CD7-1F97-1E4E-A4E0-9B50E37A58A6}" type="presParOf" srcId="{7241EE3B-9261-644A-8057-B267C2B5ED15}" destId="{287560B6-AE3C-E245-8B25-990BEF150747}" srcOrd="0" destOrd="0" presId="urn:microsoft.com/office/officeart/2017/3/layout/HorizontalPathTimeline"/>
    <dgm:cxn modelId="{BE9013FD-5904-B04B-92B4-9B221EFB12E1}" type="presParOf" srcId="{7241EE3B-9261-644A-8057-B267C2B5ED15}" destId="{C52B12DB-6356-F64F-92A8-B81F3B4304E9}" srcOrd="1" destOrd="0" presId="urn:microsoft.com/office/officeart/2017/3/layout/HorizontalPathTimeline"/>
    <dgm:cxn modelId="{66882821-B64B-224D-9BE0-42D24BFDFDF9}" type="presParOf" srcId="{C52B12DB-6356-F64F-92A8-B81F3B4304E9}" destId="{D21D5D73-A27E-254F-8F14-4BDC50D1C473}" srcOrd="0" destOrd="0" presId="urn:microsoft.com/office/officeart/2017/3/layout/HorizontalPathTimeline"/>
    <dgm:cxn modelId="{6C4BB561-4890-CF49-9757-2816463D3D3A}" type="presParOf" srcId="{C52B12DB-6356-F64F-92A8-B81F3B4304E9}" destId="{436CAE79-D310-A54D-893C-7599605FAC56}" srcOrd="1" destOrd="0" presId="urn:microsoft.com/office/officeart/2017/3/layout/HorizontalPathTimeline"/>
    <dgm:cxn modelId="{7E1EB4C3-FF5A-7848-85C4-6DE34BF6EC2C}" type="presParOf" srcId="{7241EE3B-9261-644A-8057-B267C2B5ED15}" destId="{FE013F50-D873-D24A-AEBF-5A0D033DCAA9}" srcOrd="2" destOrd="0" presId="urn:microsoft.com/office/officeart/2017/3/layout/HorizontalPathTimeline"/>
    <dgm:cxn modelId="{CC27E50E-E0EB-6849-A11E-4C5C6CD10F3E}" type="presParOf" srcId="{7241EE3B-9261-644A-8057-B267C2B5ED15}" destId="{F46ED2F6-2EEF-9C4A-8F1B-500C31D6BED7}" srcOrd="3" destOrd="0" presId="urn:microsoft.com/office/officeart/2017/3/layout/HorizontalPathTimeline"/>
    <dgm:cxn modelId="{C8D8F529-D0F4-CA4C-93D8-5B546F345C91}" type="presParOf" srcId="{7241EE3B-9261-644A-8057-B267C2B5ED15}" destId="{93191D80-1801-2F46-9AC4-A1C97DAAF990}" srcOrd="4" destOrd="0" presId="urn:microsoft.com/office/officeart/2017/3/layout/HorizontalPathTimeline"/>
    <dgm:cxn modelId="{09AC519C-29E5-0241-825F-CF176ECC6D78}" type="presParOf" srcId="{0B8429F2-6960-634B-8885-F521715DDF65}" destId="{8F266214-66CA-2449-831C-989EC20F9EE2}" srcOrd="1" destOrd="0" presId="urn:microsoft.com/office/officeart/2017/3/layout/HorizontalPathTimeline"/>
    <dgm:cxn modelId="{517A3AFD-9D57-D048-A6CB-B45A28947416}" type="presParOf" srcId="{0B8429F2-6960-634B-8885-F521715DDF65}" destId="{F92FA6BC-EB43-8A41-AE4F-A181F5E2BC87}" srcOrd="2" destOrd="0" presId="urn:microsoft.com/office/officeart/2017/3/layout/HorizontalPathTimeline"/>
    <dgm:cxn modelId="{85D7B35F-7E6C-5E48-8676-E4AF919C8E60}" type="presParOf" srcId="{F92FA6BC-EB43-8A41-AE4F-A181F5E2BC87}" destId="{0906F7CA-CE80-944A-A494-1379A3902DEF}" srcOrd="0" destOrd="0" presId="urn:microsoft.com/office/officeart/2017/3/layout/HorizontalPathTimeline"/>
    <dgm:cxn modelId="{5A644A2E-BF0A-1741-809E-118582175373}" type="presParOf" srcId="{F92FA6BC-EB43-8A41-AE4F-A181F5E2BC87}" destId="{BD1127D6-8321-134D-B2E2-049D9A50CFF2}" srcOrd="1" destOrd="0" presId="urn:microsoft.com/office/officeart/2017/3/layout/HorizontalPathTimeline"/>
    <dgm:cxn modelId="{89D1F98A-6C1A-2E4D-AF85-36030F3C9E34}" type="presParOf" srcId="{BD1127D6-8321-134D-B2E2-049D9A50CFF2}" destId="{2308B253-45A5-4F4E-82F5-19CC4E81DD94}" srcOrd="0" destOrd="0" presId="urn:microsoft.com/office/officeart/2017/3/layout/HorizontalPathTimeline"/>
    <dgm:cxn modelId="{E5F7B9BB-6144-C240-BF01-D3E5CEE47788}" type="presParOf" srcId="{BD1127D6-8321-134D-B2E2-049D9A50CFF2}" destId="{512A6D44-1B22-0F40-AB75-D3A3CC0A7919}" srcOrd="1" destOrd="0" presId="urn:microsoft.com/office/officeart/2017/3/layout/HorizontalPathTimeline"/>
    <dgm:cxn modelId="{B3E766BA-42C2-F742-A521-BB272FD334F5}" type="presParOf" srcId="{F92FA6BC-EB43-8A41-AE4F-A181F5E2BC87}" destId="{37FE4856-434B-B44E-9552-7CF1AE3A4B8B}" srcOrd="2" destOrd="0" presId="urn:microsoft.com/office/officeart/2017/3/layout/HorizontalPathTimeline"/>
    <dgm:cxn modelId="{1720F7D2-559A-1E42-A1C1-8F5E2CC6E230}" type="presParOf" srcId="{F92FA6BC-EB43-8A41-AE4F-A181F5E2BC87}" destId="{CF8773C3-7894-2E4B-BDC7-FC23129F5E54}" srcOrd="3" destOrd="0" presId="urn:microsoft.com/office/officeart/2017/3/layout/HorizontalPathTimeline"/>
    <dgm:cxn modelId="{6617E4E8-E569-D64E-94EB-62D611E96914}" type="presParOf" srcId="{F92FA6BC-EB43-8A41-AE4F-A181F5E2BC87}" destId="{FFC0C617-3C02-2E4B-AA8A-B7BBABB88417}" srcOrd="4" destOrd="0" presId="urn:microsoft.com/office/officeart/2017/3/layout/HorizontalPathTimeline"/>
    <dgm:cxn modelId="{CB07D467-5720-494D-9096-B36C425A58D9}" type="presParOf" srcId="{0B8429F2-6960-634B-8885-F521715DDF65}" destId="{6A94DCAF-8F98-0646-AC2C-DA417E59F9B3}" srcOrd="3" destOrd="0" presId="urn:microsoft.com/office/officeart/2017/3/layout/HorizontalPathTimeline"/>
    <dgm:cxn modelId="{8D50E427-83D3-E740-ADB6-8F5426F52EFF}" type="presParOf" srcId="{0B8429F2-6960-634B-8885-F521715DDF65}" destId="{E9FB21B5-0B83-4F42-B1D6-DC464EB3D12D}" srcOrd="4" destOrd="0" presId="urn:microsoft.com/office/officeart/2017/3/layout/HorizontalPathTimeline"/>
    <dgm:cxn modelId="{09F17D84-9909-C245-B301-42DBDB5E99BC}" type="presParOf" srcId="{E9FB21B5-0B83-4F42-B1D6-DC464EB3D12D}" destId="{2F77661F-A3A1-0D44-BB57-2A3FEDA22C07}" srcOrd="0" destOrd="0" presId="urn:microsoft.com/office/officeart/2017/3/layout/HorizontalPathTimeline"/>
    <dgm:cxn modelId="{79C96742-157F-434A-B06E-F853C428E725}" type="presParOf" srcId="{E9FB21B5-0B83-4F42-B1D6-DC464EB3D12D}" destId="{9AE3360D-6A64-A048-82B7-6403B5004B7F}" srcOrd="1" destOrd="0" presId="urn:microsoft.com/office/officeart/2017/3/layout/HorizontalPathTimeline"/>
    <dgm:cxn modelId="{A69950D0-F978-7844-B67D-5E76CC5B1E5A}" type="presParOf" srcId="{9AE3360D-6A64-A048-82B7-6403B5004B7F}" destId="{AD184F45-377B-834A-8E0A-EF7A3E12D12E}" srcOrd="0" destOrd="0" presId="urn:microsoft.com/office/officeart/2017/3/layout/HorizontalPathTimeline"/>
    <dgm:cxn modelId="{8AD1733C-0503-CA4D-930A-ABC1C455405B}" type="presParOf" srcId="{9AE3360D-6A64-A048-82B7-6403B5004B7F}" destId="{A909445A-2DE8-F943-BB77-9C034BDC6749}" srcOrd="1" destOrd="0" presId="urn:microsoft.com/office/officeart/2017/3/layout/HorizontalPathTimeline"/>
    <dgm:cxn modelId="{7C985D68-D743-FF4C-8BF8-72EB0B6BB532}" type="presParOf" srcId="{E9FB21B5-0B83-4F42-B1D6-DC464EB3D12D}" destId="{AA3158B1-751C-114F-9214-BCC2F4551FDB}" srcOrd="2" destOrd="0" presId="urn:microsoft.com/office/officeart/2017/3/layout/HorizontalPathTimeline"/>
    <dgm:cxn modelId="{1A81FCA4-82A9-224C-B91A-E94817789807}" type="presParOf" srcId="{E9FB21B5-0B83-4F42-B1D6-DC464EB3D12D}" destId="{A50BB59E-1DDD-364F-BAC8-BCCFF0057DBE}" srcOrd="3" destOrd="0" presId="urn:microsoft.com/office/officeart/2017/3/layout/HorizontalPathTimeline"/>
    <dgm:cxn modelId="{7138AEF9-36B0-6947-B58D-071F5B7CCC66}" type="presParOf" srcId="{E9FB21B5-0B83-4F42-B1D6-DC464EB3D12D}" destId="{575CC9FF-31D3-EB4E-8A83-EEEB627FC2FC}" srcOrd="4" destOrd="0" presId="urn:microsoft.com/office/officeart/2017/3/layout/HorizontalPathTimeline"/>
    <dgm:cxn modelId="{79273471-42EB-8F4B-A7AC-36D5FBA04B6D}" type="presParOf" srcId="{0B8429F2-6960-634B-8885-F521715DDF65}" destId="{5A255FFB-53A0-854B-9700-A9DBEECB5FA2}" srcOrd="5" destOrd="0" presId="urn:microsoft.com/office/officeart/2017/3/layout/HorizontalPathTimeline"/>
    <dgm:cxn modelId="{5B07DDCF-09F5-C243-AD39-FE9883A41F1D}" type="presParOf" srcId="{0B8429F2-6960-634B-8885-F521715DDF65}" destId="{B142596C-D818-CF46-B2F4-3569EE137ACD}" srcOrd="6" destOrd="0" presId="urn:microsoft.com/office/officeart/2017/3/layout/HorizontalPathTimeline"/>
    <dgm:cxn modelId="{575B0DAC-633C-344A-9A8E-255316DEC93B}" type="presParOf" srcId="{B142596C-D818-CF46-B2F4-3569EE137ACD}" destId="{0D065FA0-027B-B64E-86D2-842DE3BA3000}" srcOrd="0" destOrd="0" presId="urn:microsoft.com/office/officeart/2017/3/layout/HorizontalPathTimeline"/>
    <dgm:cxn modelId="{4F40BC82-8252-2C4D-8789-AEEFC07B4B1A}" type="presParOf" srcId="{B142596C-D818-CF46-B2F4-3569EE137ACD}" destId="{0779450A-CD76-DA44-84EF-9C1C0B8F8D72}" srcOrd="1" destOrd="0" presId="urn:microsoft.com/office/officeart/2017/3/layout/HorizontalPathTimeline"/>
    <dgm:cxn modelId="{329311EE-1DC6-8642-B4BE-12875A97AF2B}" type="presParOf" srcId="{0779450A-CD76-DA44-84EF-9C1C0B8F8D72}" destId="{8AED0727-3020-D94C-8EF8-4F4F880E3A46}" srcOrd="0" destOrd="0" presId="urn:microsoft.com/office/officeart/2017/3/layout/HorizontalPathTimeline"/>
    <dgm:cxn modelId="{8EE130A4-6B47-2A43-BDE1-2C9EE0235D2A}" type="presParOf" srcId="{0779450A-CD76-DA44-84EF-9C1C0B8F8D72}" destId="{CF80546F-D557-D14F-A10B-C2C7805F4762}" srcOrd="1" destOrd="0" presId="urn:microsoft.com/office/officeart/2017/3/layout/HorizontalPathTimeline"/>
    <dgm:cxn modelId="{3608FF77-DB36-0D47-AD36-6AEBC36294EE}" type="presParOf" srcId="{B142596C-D818-CF46-B2F4-3569EE137ACD}" destId="{CF5452C6-3156-3047-9A32-52AF82400605}" srcOrd="2" destOrd="0" presId="urn:microsoft.com/office/officeart/2017/3/layout/HorizontalPathTimeline"/>
    <dgm:cxn modelId="{0372DEC6-1422-EC44-A277-DAAD59E6AB41}" type="presParOf" srcId="{B142596C-D818-CF46-B2F4-3569EE137ACD}" destId="{493F9C9D-FDF1-1149-9339-313E7B87499B}" srcOrd="3" destOrd="0" presId="urn:microsoft.com/office/officeart/2017/3/layout/HorizontalPathTimeline"/>
    <dgm:cxn modelId="{A7554075-3023-F043-842F-9D56EE9B241E}" type="presParOf" srcId="{B142596C-D818-CF46-B2F4-3569EE137ACD}" destId="{EC581D90-5786-8A49-A15E-5C8D4B9A2D36}" srcOrd="4" destOrd="0" presId="urn:microsoft.com/office/officeart/2017/3/layout/HorizontalPathTimeline"/>
    <dgm:cxn modelId="{F015B01F-7A15-1F4B-8903-8138955389B0}" type="presParOf" srcId="{0B8429F2-6960-634B-8885-F521715DDF65}" destId="{523A386D-3DBA-E646-9AA2-8EA7A852D6F2}" srcOrd="7" destOrd="0" presId="urn:microsoft.com/office/officeart/2017/3/layout/HorizontalPathTimeline"/>
    <dgm:cxn modelId="{F4CE2AF7-5EEA-334D-96FD-46313F8818D6}" type="presParOf" srcId="{0B8429F2-6960-634B-8885-F521715DDF65}" destId="{E1156CBF-D16B-7049-9502-2A209665CB67}" srcOrd="8" destOrd="0" presId="urn:microsoft.com/office/officeart/2017/3/layout/HorizontalPathTimeline"/>
    <dgm:cxn modelId="{8565E68C-A673-7548-8782-D54C2B864784}" type="presParOf" srcId="{E1156CBF-D16B-7049-9502-2A209665CB67}" destId="{DCDDED67-7F35-D144-A061-6C678A2C3A38}" srcOrd="0" destOrd="0" presId="urn:microsoft.com/office/officeart/2017/3/layout/HorizontalPathTimeline"/>
    <dgm:cxn modelId="{EEC56637-0D3C-7D45-A730-21692E4394CE}" type="presParOf" srcId="{E1156CBF-D16B-7049-9502-2A209665CB67}" destId="{BDC14C46-BCC9-9A41-9502-2B467CD50636}" srcOrd="1" destOrd="0" presId="urn:microsoft.com/office/officeart/2017/3/layout/HorizontalPathTimeline"/>
    <dgm:cxn modelId="{3462BB1C-5882-2F4E-B06F-10BA579954BB}" type="presParOf" srcId="{BDC14C46-BCC9-9A41-9502-2B467CD50636}" destId="{C87BAE49-EE0F-5A4B-B40D-157BA4B1E44C}" srcOrd="0" destOrd="0" presId="urn:microsoft.com/office/officeart/2017/3/layout/HorizontalPathTimeline"/>
    <dgm:cxn modelId="{5CA8BCB2-9BCE-9340-9756-8EC6134EF574}" type="presParOf" srcId="{BDC14C46-BCC9-9A41-9502-2B467CD50636}" destId="{B009C554-BC39-C745-A845-08F2A5754743}" srcOrd="1" destOrd="0" presId="urn:microsoft.com/office/officeart/2017/3/layout/HorizontalPathTimeline"/>
    <dgm:cxn modelId="{73BD7642-9F93-B143-BD2C-20A3F4531CBD}" type="presParOf" srcId="{E1156CBF-D16B-7049-9502-2A209665CB67}" destId="{C13B4031-F00F-364F-BD68-C9377FF1626A}" srcOrd="2" destOrd="0" presId="urn:microsoft.com/office/officeart/2017/3/layout/HorizontalPathTimeline"/>
    <dgm:cxn modelId="{6537AC30-F0AE-F441-ADDC-081B205B0321}" type="presParOf" srcId="{E1156CBF-D16B-7049-9502-2A209665CB67}" destId="{756EA1EA-3CBA-4849-B1E4-10119D11A097}" srcOrd="3" destOrd="0" presId="urn:microsoft.com/office/officeart/2017/3/layout/HorizontalPathTimeline"/>
    <dgm:cxn modelId="{050226DC-A5A1-A44C-B42A-09CF4CB58AAE}" type="presParOf" srcId="{E1156CBF-D16B-7049-9502-2A209665CB67}" destId="{F014D3BA-BA6C-4847-9F7B-555BBCFB24B5}"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39E0F0-985D-4D99-81B6-633F89D2986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908E157-672A-439E-9E3B-E473F38A77DA}">
      <dgm:prSet custT="1"/>
      <dgm:spPr/>
      <dgm:t>
        <a:bodyPr/>
        <a:lstStyle/>
        <a:p>
          <a:r>
            <a:rPr lang="es-ES" sz="1800" dirty="0"/>
            <a:t>Ampliar el </a:t>
          </a:r>
          <a:r>
            <a:rPr lang="es-ES" sz="1800" dirty="0" err="1"/>
            <a:t>período</a:t>
          </a:r>
          <a:r>
            <a:rPr lang="es-ES" sz="1800" dirty="0"/>
            <a:t> de estancia en la </a:t>
          </a:r>
          <a:r>
            <a:rPr lang="es-ES" sz="1800" dirty="0" err="1"/>
            <a:t>institución</a:t>
          </a:r>
          <a:r>
            <a:rPr lang="es-ES" sz="1800" dirty="0"/>
            <a:t> de destino: solicitarlo </a:t>
          </a:r>
          <a:r>
            <a:rPr lang="es-ES" sz="1800" b="1" dirty="0"/>
            <a:t>antes del 30 de noviembre </a:t>
          </a:r>
          <a:r>
            <a:rPr lang="es-ES" sz="1800" dirty="0"/>
            <a:t>del curso </a:t>
          </a:r>
          <a:r>
            <a:rPr lang="es-ES" sz="1800" dirty="0" err="1"/>
            <a:t>académico</a:t>
          </a:r>
          <a:r>
            <a:rPr lang="es-ES" sz="1800" dirty="0"/>
            <a:t> en el que se realiza la estancia, </a:t>
          </a:r>
          <a:r>
            <a:rPr lang="es-ES" sz="1800" b="1" dirty="0"/>
            <a:t>o antes del 30 de octubre </a:t>
          </a:r>
          <a:r>
            <a:rPr lang="es-ES" sz="1800" dirty="0"/>
            <a:t>en el caso de estudiantes que requieran la </a:t>
          </a:r>
          <a:r>
            <a:rPr lang="es-ES" sz="1800" dirty="0" err="1"/>
            <a:t>tramitación</a:t>
          </a:r>
          <a:r>
            <a:rPr lang="es-ES" sz="1800" dirty="0"/>
            <a:t> de un visado o permiso equivalente para permanecer en el </a:t>
          </a:r>
          <a:r>
            <a:rPr lang="es-ES" sz="1800" dirty="0" err="1"/>
            <a:t>país</a:t>
          </a:r>
          <a:r>
            <a:rPr lang="es-ES" sz="1800" dirty="0"/>
            <a:t> de destino. </a:t>
          </a:r>
          <a:endParaRPr lang="en-US" sz="1800" dirty="0"/>
        </a:p>
      </dgm:t>
    </dgm:pt>
    <dgm:pt modelId="{67B6E7A1-9CAA-453B-B162-303033606070}" type="parTrans" cxnId="{A7C98612-BE74-4A86-AEF7-B5027FF66485}">
      <dgm:prSet/>
      <dgm:spPr/>
      <dgm:t>
        <a:bodyPr/>
        <a:lstStyle/>
        <a:p>
          <a:endParaRPr lang="en-US" sz="2400"/>
        </a:p>
      </dgm:t>
    </dgm:pt>
    <dgm:pt modelId="{26085F6E-274E-4964-BF4C-0E08ABBD471D}" type="sibTrans" cxnId="{A7C98612-BE74-4A86-AEF7-B5027FF66485}">
      <dgm:prSet/>
      <dgm:spPr/>
      <dgm:t>
        <a:bodyPr/>
        <a:lstStyle/>
        <a:p>
          <a:endParaRPr lang="en-US" sz="2400"/>
        </a:p>
      </dgm:t>
    </dgm:pt>
    <dgm:pt modelId="{49F2C559-1AA2-4893-85A4-8D3F38A50C9E}">
      <dgm:prSet custT="1"/>
      <dgm:spPr/>
      <dgm:t>
        <a:bodyPr/>
        <a:lstStyle/>
        <a:p>
          <a:r>
            <a:rPr lang="es-ES" sz="1800" err="1"/>
            <a:t>Debera</a:t>
          </a:r>
          <a:r>
            <a:rPr lang="es-ES" sz="1800"/>
            <a:t>́ obtener la </a:t>
          </a:r>
          <a:r>
            <a:rPr lang="es-ES" sz="1800" b="1" err="1"/>
            <a:t>aprobación</a:t>
          </a:r>
          <a:r>
            <a:rPr lang="es-ES" sz="1800" b="1"/>
            <a:t> </a:t>
          </a:r>
          <a:r>
            <a:rPr lang="es-ES" sz="1800"/>
            <a:t>de la persona responsable de la movilidad internacional de dicha </a:t>
          </a:r>
          <a:r>
            <a:rPr lang="es-ES" sz="1800" err="1"/>
            <a:t>institución</a:t>
          </a:r>
          <a:r>
            <a:rPr lang="es-ES" sz="1800"/>
            <a:t>, </a:t>
          </a:r>
          <a:r>
            <a:rPr lang="es-ES" sz="1800" err="1"/>
            <a:t>asi</a:t>
          </a:r>
          <a:r>
            <a:rPr lang="es-ES" sz="1800"/>
            <a:t>́ como la del coordinador o la coordinadora de movilidad de su centro en la UCLM. </a:t>
          </a:r>
          <a:endParaRPr lang="en-US" sz="1800"/>
        </a:p>
      </dgm:t>
    </dgm:pt>
    <dgm:pt modelId="{EB0551FF-DCE1-4886-8951-2ED4C18C8E3E}" type="parTrans" cxnId="{C7726D52-4EA0-4243-B410-36840FC65A41}">
      <dgm:prSet/>
      <dgm:spPr/>
      <dgm:t>
        <a:bodyPr/>
        <a:lstStyle/>
        <a:p>
          <a:endParaRPr lang="en-US" sz="2400"/>
        </a:p>
      </dgm:t>
    </dgm:pt>
    <dgm:pt modelId="{00280DB1-EB08-4EDB-BE23-09EE4199E699}" type="sibTrans" cxnId="{C7726D52-4EA0-4243-B410-36840FC65A41}">
      <dgm:prSet/>
      <dgm:spPr/>
      <dgm:t>
        <a:bodyPr/>
        <a:lstStyle/>
        <a:p>
          <a:endParaRPr lang="en-US" sz="2400"/>
        </a:p>
      </dgm:t>
    </dgm:pt>
    <dgm:pt modelId="{9EDFF443-4D2F-446F-BBE0-E908EA7AE0E7}">
      <dgm:prSet custT="1"/>
      <dgm:spPr/>
      <dgm:t>
        <a:bodyPr/>
        <a:lstStyle/>
        <a:p>
          <a:r>
            <a:rPr lang="es-ES" sz="1800"/>
            <a:t>En caso necesario, </a:t>
          </a:r>
          <a:r>
            <a:rPr lang="es-ES" sz="1800" err="1"/>
            <a:t>debera</a:t>
          </a:r>
          <a:r>
            <a:rPr lang="es-ES" sz="1800"/>
            <a:t>́ realizar una </a:t>
          </a:r>
          <a:r>
            <a:rPr lang="es-ES" sz="1800" b="1"/>
            <a:t>propuesta de </a:t>
          </a:r>
          <a:r>
            <a:rPr lang="es-ES" sz="1800" b="1" err="1"/>
            <a:t>modificación</a:t>
          </a:r>
          <a:r>
            <a:rPr lang="es-ES" sz="1800" b="1"/>
            <a:t> del acuerdo de aprendizaje </a:t>
          </a:r>
          <a:r>
            <a:rPr lang="es-ES" sz="1800"/>
            <a:t>que recoja los cambios pertinentes y reflejar dichas modificaciones en la </a:t>
          </a:r>
          <a:r>
            <a:rPr lang="es-ES" sz="1800" err="1"/>
            <a:t>matrícula</a:t>
          </a:r>
          <a:r>
            <a:rPr lang="es-ES" sz="1800"/>
            <a:t> de la UCLM. </a:t>
          </a:r>
          <a:endParaRPr lang="en-US" sz="1800"/>
        </a:p>
      </dgm:t>
    </dgm:pt>
    <dgm:pt modelId="{BCFD438D-F7EB-46CB-87C0-3C20FC9841A3}" type="parTrans" cxnId="{A2A509B1-2B8B-4D6C-B87C-7456ED896A56}">
      <dgm:prSet/>
      <dgm:spPr/>
      <dgm:t>
        <a:bodyPr/>
        <a:lstStyle/>
        <a:p>
          <a:endParaRPr lang="en-US" sz="2400"/>
        </a:p>
      </dgm:t>
    </dgm:pt>
    <dgm:pt modelId="{EAE8CF55-EF42-40C5-8991-FB3CE22781C9}" type="sibTrans" cxnId="{A2A509B1-2B8B-4D6C-B87C-7456ED896A56}">
      <dgm:prSet/>
      <dgm:spPr/>
      <dgm:t>
        <a:bodyPr/>
        <a:lstStyle/>
        <a:p>
          <a:endParaRPr lang="en-US" sz="2400"/>
        </a:p>
      </dgm:t>
    </dgm:pt>
    <dgm:pt modelId="{0197221A-6F08-490E-BD25-521CC14B76E2}">
      <dgm:prSet custT="1"/>
      <dgm:spPr/>
      <dgm:t>
        <a:bodyPr/>
        <a:lstStyle/>
        <a:p>
          <a:r>
            <a:rPr lang="es-ES" sz="1800"/>
            <a:t>La </a:t>
          </a:r>
          <a:r>
            <a:rPr lang="es-ES" sz="1800" err="1"/>
            <a:t>concesión</a:t>
          </a:r>
          <a:r>
            <a:rPr lang="es-ES" sz="1800"/>
            <a:t> de dicha </a:t>
          </a:r>
          <a:r>
            <a:rPr lang="es-ES" sz="1800" err="1"/>
            <a:t>autorización</a:t>
          </a:r>
          <a:r>
            <a:rPr lang="es-ES" sz="1800"/>
            <a:t> </a:t>
          </a:r>
          <a:r>
            <a:rPr lang="es-ES" sz="1800" b="1"/>
            <a:t>no </a:t>
          </a:r>
          <a:r>
            <a:rPr lang="es-ES" sz="1800" b="1" err="1"/>
            <a:t>supondra</a:t>
          </a:r>
          <a:r>
            <a:rPr lang="es-ES" sz="1800" b="1"/>
            <a:t>́ la </a:t>
          </a:r>
          <a:r>
            <a:rPr lang="es-ES" sz="1800" b="1" err="1"/>
            <a:t>ampliación</a:t>
          </a:r>
          <a:r>
            <a:rPr lang="es-ES" sz="1800" b="1"/>
            <a:t> de las ayudas concedida</a:t>
          </a:r>
          <a:r>
            <a:rPr lang="es-ES" sz="1800"/>
            <a:t>s inicialmente, a </a:t>
          </a:r>
          <a:r>
            <a:rPr lang="es-ES" sz="1800" err="1"/>
            <a:t>excepción</a:t>
          </a:r>
          <a:r>
            <a:rPr lang="es-ES" sz="1800"/>
            <a:t> de que exista disponibilidad presupuestaria. </a:t>
          </a:r>
          <a:endParaRPr lang="en-US" sz="1800"/>
        </a:p>
      </dgm:t>
    </dgm:pt>
    <dgm:pt modelId="{157B7886-9527-4D45-8A50-1368DC06A723}" type="parTrans" cxnId="{1F4D0B02-3A0D-4096-AFA4-980852B51525}">
      <dgm:prSet/>
      <dgm:spPr/>
      <dgm:t>
        <a:bodyPr/>
        <a:lstStyle/>
        <a:p>
          <a:endParaRPr lang="en-US" sz="2400"/>
        </a:p>
      </dgm:t>
    </dgm:pt>
    <dgm:pt modelId="{9CA1FF7E-66F6-4029-B568-3C5A6AF8B23C}" type="sibTrans" cxnId="{1F4D0B02-3A0D-4096-AFA4-980852B51525}">
      <dgm:prSet/>
      <dgm:spPr/>
      <dgm:t>
        <a:bodyPr/>
        <a:lstStyle/>
        <a:p>
          <a:endParaRPr lang="en-US" sz="2400"/>
        </a:p>
      </dgm:t>
    </dgm:pt>
    <dgm:pt modelId="{63CE40D5-425B-1D4D-9B03-98E3A2B32FB8}" type="pres">
      <dgm:prSet presAssocID="{F239E0F0-985D-4D99-81B6-633F89D29869}" presName="vert0" presStyleCnt="0">
        <dgm:presLayoutVars>
          <dgm:dir/>
          <dgm:animOne val="branch"/>
          <dgm:animLvl val="lvl"/>
        </dgm:presLayoutVars>
      </dgm:prSet>
      <dgm:spPr/>
    </dgm:pt>
    <dgm:pt modelId="{52FAF75C-A766-4246-9A52-ECE2B8DF104F}" type="pres">
      <dgm:prSet presAssocID="{E908E157-672A-439E-9E3B-E473F38A77DA}" presName="thickLine" presStyleLbl="alignNode1" presStyleIdx="0" presStyleCnt="4"/>
      <dgm:spPr/>
    </dgm:pt>
    <dgm:pt modelId="{CAF155CF-C3BE-2049-94BC-C2E0221A2EDB}" type="pres">
      <dgm:prSet presAssocID="{E908E157-672A-439E-9E3B-E473F38A77DA}" presName="horz1" presStyleCnt="0"/>
      <dgm:spPr/>
    </dgm:pt>
    <dgm:pt modelId="{7D364979-11CB-9149-84C5-2708065C46C9}" type="pres">
      <dgm:prSet presAssocID="{E908E157-672A-439E-9E3B-E473F38A77DA}" presName="tx1" presStyleLbl="revTx" presStyleIdx="0" presStyleCnt="4"/>
      <dgm:spPr/>
    </dgm:pt>
    <dgm:pt modelId="{CB0F0F5A-D388-1A4B-A6DE-BDC49FF8C1BC}" type="pres">
      <dgm:prSet presAssocID="{E908E157-672A-439E-9E3B-E473F38A77DA}" presName="vert1" presStyleCnt="0"/>
      <dgm:spPr/>
    </dgm:pt>
    <dgm:pt modelId="{4BB5C352-8FA0-1941-AE75-36D482C05AB7}" type="pres">
      <dgm:prSet presAssocID="{49F2C559-1AA2-4893-85A4-8D3F38A50C9E}" presName="thickLine" presStyleLbl="alignNode1" presStyleIdx="1" presStyleCnt="4"/>
      <dgm:spPr/>
    </dgm:pt>
    <dgm:pt modelId="{9AC9F2DF-B1EE-CF48-87D9-C7E1E4A39762}" type="pres">
      <dgm:prSet presAssocID="{49F2C559-1AA2-4893-85A4-8D3F38A50C9E}" presName="horz1" presStyleCnt="0"/>
      <dgm:spPr/>
    </dgm:pt>
    <dgm:pt modelId="{02995582-9617-2B44-8F98-D05118F6B36E}" type="pres">
      <dgm:prSet presAssocID="{49F2C559-1AA2-4893-85A4-8D3F38A50C9E}" presName="tx1" presStyleLbl="revTx" presStyleIdx="1" presStyleCnt="4"/>
      <dgm:spPr/>
    </dgm:pt>
    <dgm:pt modelId="{9F30A598-C7A3-9346-BD98-076FBD50DD4D}" type="pres">
      <dgm:prSet presAssocID="{49F2C559-1AA2-4893-85A4-8D3F38A50C9E}" presName="vert1" presStyleCnt="0"/>
      <dgm:spPr/>
    </dgm:pt>
    <dgm:pt modelId="{075992E9-B910-CF46-9FDD-5D2FBCCE0495}" type="pres">
      <dgm:prSet presAssocID="{9EDFF443-4D2F-446F-BBE0-E908EA7AE0E7}" presName="thickLine" presStyleLbl="alignNode1" presStyleIdx="2" presStyleCnt="4"/>
      <dgm:spPr/>
    </dgm:pt>
    <dgm:pt modelId="{C1032230-0659-6943-8AD3-0941850A8E8C}" type="pres">
      <dgm:prSet presAssocID="{9EDFF443-4D2F-446F-BBE0-E908EA7AE0E7}" presName="horz1" presStyleCnt="0"/>
      <dgm:spPr/>
    </dgm:pt>
    <dgm:pt modelId="{9ACB73BB-1324-394C-9973-16FA33E9FF5D}" type="pres">
      <dgm:prSet presAssocID="{9EDFF443-4D2F-446F-BBE0-E908EA7AE0E7}" presName="tx1" presStyleLbl="revTx" presStyleIdx="2" presStyleCnt="4"/>
      <dgm:spPr/>
    </dgm:pt>
    <dgm:pt modelId="{E4C14AA5-4AC5-2743-BA4E-978502841B1B}" type="pres">
      <dgm:prSet presAssocID="{9EDFF443-4D2F-446F-BBE0-E908EA7AE0E7}" presName="vert1" presStyleCnt="0"/>
      <dgm:spPr/>
    </dgm:pt>
    <dgm:pt modelId="{EB646051-EAFB-DB46-8D1B-1A42BC7A7274}" type="pres">
      <dgm:prSet presAssocID="{0197221A-6F08-490E-BD25-521CC14B76E2}" presName="thickLine" presStyleLbl="alignNode1" presStyleIdx="3" presStyleCnt="4"/>
      <dgm:spPr/>
    </dgm:pt>
    <dgm:pt modelId="{848E763D-015E-F944-BA56-770F46935CFC}" type="pres">
      <dgm:prSet presAssocID="{0197221A-6F08-490E-BD25-521CC14B76E2}" presName="horz1" presStyleCnt="0"/>
      <dgm:spPr/>
    </dgm:pt>
    <dgm:pt modelId="{8E8C75EB-3D0D-7F41-955F-D73B24973372}" type="pres">
      <dgm:prSet presAssocID="{0197221A-6F08-490E-BD25-521CC14B76E2}" presName="tx1" presStyleLbl="revTx" presStyleIdx="3" presStyleCnt="4"/>
      <dgm:spPr/>
    </dgm:pt>
    <dgm:pt modelId="{49FFF13F-7179-3747-9774-460C13E7DE04}" type="pres">
      <dgm:prSet presAssocID="{0197221A-6F08-490E-BD25-521CC14B76E2}" presName="vert1" presStyleCnt="0"/>
      <dgm:spPr/>
    </dgm:pt>
  </dgm:ptLst>
  <dgm:cxnLst>
    <dgm:cxn modelId="{1F4D0B02-3A0D-4096-AFA4-980852B51525}" srcId="{F239E0F0-985D-4D99-81B6-633F89D29869}" destId="{0197221A-6F08-490E-BD25-521CC14B76E2}" srcOrd="3" destOrd="0" parTransId="{157B7886-9527-4D45-8A50-1368DC06A723}" sibTransId="{9CA1FF7E-66F6-4029-B568-3C5A6AF8B23C}"/>
    <dgm:cxn modelId="{CD107211-1F70-8C47-B583-215F1D49AF0C}" type="presOf" srcId="{F239E0F0-985D-4D99-81B6-633F89D29869}" destId="{63CE40D5-425B-1D4D-9B03-98E3A2B32FB8}" srcOrd="0" destOrd="0" presId="urn:microsoft.com/office/officeart/2008/layout/LinedList"/>
    <dgm:cxn modelId="{A7C98612-BE74-4A86-AEF7-B5027FF66485}" srcId="{F239E0F0-985D-4D99-81B6-633F89D29869}" destId="{E908E157-672A-439E-9E3B-E473F38A77DA}" srcOrd="0" destOrd="0" parTransId="{67B6E7A1-9CAA-453B-B162-303033606070}" sibTransId="{26085F6E-274E-4964-BF4C-0E08ABBD471D}"/>
    <dgm:cxn modelId="{C7726D52-4EA0-4243-B410-36840FC65A41}" srcId="{F239E0F0-985D-4D99-81B6-633F89D29869}" destId="{49F2C559-1AA2-4893-85A4-8D3F38A50C9E}" srcOrd="1" destOrd="0" parTransId="{EB0551FF-DCE1-4886-8951-2ED4C18C8E3E}" sibTransId="{00280DB1-EB08-4EDB-BE23-09EE4199E699}"/>
    <dgm:cxn modelId="{40EF837A-3509-BB47-BB83-817B411CD11A}" type="presOf" srcId="{0197221A-6F08-490E-BD25-521CC14B76E2}" destId="{8E8C75EB-3D0D-7F41-955F-D73B24973372}" srcOrd="0" destOrd="0" presId="urn:microsoft.com/office/officeart/2008/layout/LinedList"/>
    <dgm:cxn modelId="{5E3D3B81-7C57-FF48-8000-924B4DFA478F}" type="presOf" srcId="{9EDFF443-4D2F-446F-BBE0-E908EA7AE0E7}" destId="{9ACB73BB-1324-394C-9973-16FA33E9FF5D}" srcOrd="0" destOrd="0" presId="urn:microsoft.com/office/officeart/2008/layout/LinedList"/>
    <dgm:cxn modelId="{E9EA1588-8EDC-FE4A-876D-A82F39E484DD}" type="presOf" srcId="{E908E157-672A-439E-9E3B-E473F38A77DA}" destId="{7D364979-11CB-9149-84C5-2708065C46C9}" srcOrd="0" destOrd="0" presId="urn:microsoft.com/office/officeart/2008/layout/LinedList"/>
    <dgm:cxn modelId="{CBB03FA9-847C-1249-B657-61C51E9B0299}" type="presOf" srcId="{49F2C559-1AA2-4893-85A4-8D3F38A50C9E}" destId="{02995582-9617-2B44-8F98-D05118F6B36E}" srcOrd="0" destOrd="0" presId="urn:microsoft.com/office/officeart/2008/layout/LinedList"/>
    <dgm:cxn modelId="{A2A509B1-2B8B-4D6C-B87C-7456ED896A56}" srcId="{F239E0F0-985D-4D99-81B6-633F89D29869}" destId="{9EDFF443-4D2F-446F-BBE0-E908EA7AE0E7}" srcOrd="2" destOrd="0" parTransId="{BCFD438D-F7EB-46CB-87C0-3C20FC9841A3}" sibTransId="{EAE8CF55-EF42-40C5-8991-FB3CE22781C9}"/>
    <dgm:cxn modelId="{4F19CCEE-B445-4742-A249-32D99C369401}" type="presParOf" srcId="{63CE40D5-425B-1D4D-9B03-98E3A2B32FB8}" destId="{52FAF75C-A766-4246-9A52-ECE2B8DF104F}" srcOrd="0" destOrd="0" presId="urn:microsoft.com/office/officeart/2008/layout/LinedList"/>
    <dgm:cxn modelId="{4E75CBC8-9859-E948-94D2-59E7000209E6}" type="presParOf" srcId="{63CE40D5-425B-1D4D-9B03-98E3A2B32FB8}" destId="{CAF155CF-C3BE-2049-94BC-C2E0221A2EDB}" srcOrd="1" destOrd="0" presId="urn:microsoft.com/office/officeart/2008/layout/LinedList"/>
    <dgm:cxn modelId="{84B139FC-C51B-184A-B40B-8C18CCA0E69C}" type="presParOf" srcId="{CAF155CF-C3BE-2049-94BC-C2E0221A2EDB}" destId="{7D364979-11CB-9149-84C5-2708065C46C9}" srcOrd="0" destOrd="0" presId="urn:microsoft.com/office/officeart/2008/layout/LinedList"/>
    <dgm:cxn modelId="{6A2D8AA6-7791-EC46-B741-4CE1F6F809BB}" type="presParOf" srcId="{CAF155CF-C3BE-2049-94BC-C2E0221A2EDB}" destId="{CB0F0F5A-D388-1A4B-A6DE-BDC49FF8C1BC}" srcOrd="1" destOrd="0" presId="urn:microsoft.com/office/officeart/2008/layout/LinedList"/>
    <dgm:cxn modelId="{2303C73C-E950-5C4E-87B9-99450FF1BCAB}" type="presParOf" srcId="{63CE40D5-425B-1D4D-9B03-98E3A2B32FB8}" destId="{4BB5C352-8FA0-1941-AE75-36D482C05AB7}" srcOrd="2" destOrd="0" presId="urn:microsoft.com/office/officeart/2008/layout/LinedList"/>
    <dgm:cxn modelId="{274E839F-981A-A44F-96FA-2A2DFA50C37A}" type="presParOf" srcId="{63CE40D5-425B-1D4D-9B03-98E3A2B32FB8}" destId="{9AC9F2DF-B1EE-CF48-87D9-C7E1E4A39762}" srcOrd="3" destOrd="0" presId="urn:microsoft.com/office/officeart/2008/layout/LinedList"/>
    <dgm:cxn modelId="{B590DF96-F0A9-0F4A-A2F1-1D172F18548B}" type="presParOf" srcId="{9AC9F2DF-B1EE-CF48-87D9-C7E1E4A39762}" destId="{02995582-9617-2B44-8F98-D05118F6B36E}" srcOrd="0" destOrd="0" presId="urn:microsoft.com/office/officeart/2008/layout/LinedList"/>
    <dgm:cxn modelId="{99AFA9B3-F62E-7B41-AFFB-7592BA04DF73}" type="presParOf" srcId="{9AC9F2DF-B1EE-CF48-87D9-C7E1E4A39762}" destId="{9F30A598-C7A3-9346-BD98-076FBD50DD4D}" srcOrd="1" destOrd="0" presId="urn:microsoft.com/office/officeart/2008/layout/LinedList"/>
    <dgm:cxn modelId="{ED995DA7-3051-B34E-A189-E0B69620C1A3}" type="presParOf" srcId="{63CE40D5-425B-1D4D-9B03-98E3A2B32FB8}" destId="{075992E9-B910-CF46-9FDD-5D2FBCCE0495}" srcOrd="4" destOrd="0" presId="urn:microsoft.com/office/officeart/2008/layout/LinedList"/>
    <dgm:cxn modelId="{BA6A0AFD-80EA-0A46-ADBD-F112B1BEBFC9}" type="presParOf" srcId="{63CE40D5-425B-1D4D-9B03-98E3A2B32FB8}" destId="{C1032230-0659-6943-8AD3-0941850A8E8C}" srcOrd="5" destOrd="0" presId="urn:microsoft.com/office/officeart/2008/layout/LinedList"/>
    <dgm:cxn modelId="{1ED4F1B1-8E07-794C-B318-DA3355414423}" type="presParOf" srcId="{C1032230-0659-6943-8AD3-0941850A8E8C}" destId="{9ACB73BB-1324-394C-9973-16FA33E9FF5D}" srcOrd="0" destOrd="0" presId="urn:microsoft.com/office/officeart/2008/layout/LinedList"/>
    <dgm:cxn modelId="{BB930A26-FD67-364E-B269-ED3A5C418680}" type="presParOf" srcId="{C1032230-0659-6943-8AD3-0941850A8E8C}" destId="{E4C14AA5-4AC5-2743-BA4E-978502841B1B}" srcOrd="1" destOrd="0" presId="urn:microsoft.com/office/officeart/2008/layout/LinedList"/>
    <dgm:cxn modelId="{01B439D4-C41F-414D-81F1-E92F773C094F}" type="presParOf" srcId="{63CE40D5-425B-1D4D-9B03-98E3A2B32FB8}" destId="{EB646051-EAFB-DB46-8D1B-1A42BC7A7274}" srcOrd="6" destOrd="0" presId="urn:microsoft.com/office/officeart/2008/layout/LinedList"/>
    <dgm:cxn modelId="{333BFAEA-C9B9-5440-9624-AF6EFC861C54}" type="presParOf" srcId="{63CE40D5-425B-1D4D-9B03-98E3A2B32FB8}" destId="{848E763D-015E-F944-BA56-770F46935CFC}" srcOrd="7" destOrd="0" presId="urn:microsoft.com/office/officeart/2008/layout/LinedList"/>
    <dgm:cxn modelId="{74E4BFA0-9DD9-BD4E-BD0B-32B7862DB106}" type="presParOf" srcId="{848E763D-015E-F944-BA56-770F46935CFC}" destId="{8E8C75EB-3D0D-7F41-955F-D73B24973372}" srcOrd="0" destOrd="0" presId="urn:microsoft.com/office/officeart/2008/layout/LinedList"/>
    <dgm:cxn modelId="{3AEBDF14-6493-4848-A2E6-935108E701B3}" type="presParOf" srcId="{848E763D-015E-F944-BA56-770F46935CFC}" destId="{49FFF13F-7179-3747-9774-460C13E7DE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6B3817-927C-431F-9B2F-FA88D8A7BCA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31FBB2F-079B-4992-B90F-7231C72032D4}">
      <dgm:prSet custT="1"/>
      <dgm:spPr/>
      <dgm:t>
        <a:bodyPr/>
        <a:lstStyle/>
        <a:p>
          <a:r>
            <a:rPr lang="es-ES" sz="2000"/>
            <a:t>La UCLM financiará al menos 7 meses de estancia de estudios, pudiendo financiarse hasta un </a:t>
          </a:r>
          <a:r>
            <a:rPr lang="es-ES" sz="2000" err="1"/>
            <a:t>máximo</a:t>
          </a:r>
          <a:r>
            <a:rPr lang="es-ES" sz="2000"/>
            <a:t> de 9 meses. </a:t>
          </a:r>
          <a:endParaRPr lang="en-US" sz="2000"/>
        </a:p>
      </dgm:t>
    </dgm:pt>
    <dgm:pt modelId="{35116FBC-1CCA-44E5-99F8-C233F0C59828}" type="parTrans" cxnId="{003DC050-AA04-4F56-B68C-E010D88DEFAA}">
      <dgm:prSet/>
      <dgm:spPr/>
      <dgm:t>
        <a:bodyPr/>
        <a:lstStyle/>
        <a:p>
          <a:endParaRPr lang="en-US" sz="2400"/>
        </a:p>
      </dgm:t>
    </dgm:pt>
    <dgm:pt modelId="{47905ABD-D673-4913-9D07-D8E33A253143}" type="sibTrans" cxnId="{003DC050-AA04-4F56-B68C-E010D88DEFAA}">
      <dgm:prSet/>
      <dgm:spPr/>
      <dgm:t>
        <a:bodyPr/>
        <a:lstStyle/>
        <a:p>
          <a:endParaRPr lang="en-US" sz="2400"/>
        </a:p>
      </dgm:t>
    </dgm:pt>
    <dgm:pt modelId="{CBD3A5A6-7B31-534E-A9F7-A307AAF3A281}">
      <dgm:prSet custT="1"/>
      <dgm:spPr/>
      <dgm:t>
        <a:bodyPr/>
        <a:lstStyle/>
        <a:p>
          <a:r>
            <a:rPr lang="es-ES" sz="1800" dirty="0"/>
            <a:t>Ayudas adicionales de 250€/mes (refugiados, discapacidad, beca de estudios de la Administración General del Estado, familia numerosa).</a:t>
          </a:r>
          <a:endParaRPr lang="en-US" sz="1800" dirty="0"/>
        </a:p>
      </dgm:t>
    </dgm:pt>
    <dgm:pt modelId="{581A4A9F-04D9-D74F-9962-5A815B49DD9F}" type="parTrans" cxnId="{6F9D6008-E695-3F4E-BAF5-45E0F4550A7F}">
      <dgm:prSet/>
      <dgm:spPr/>
      <dgm:t>
        <a:bodyPr/>
        <a:lstStyle/>
        <a:p>
          <a:endParaRPr lang="es-ES"/>
        </a:p>
      </dgm:t>
    </dgm:pt>
    <dgm:pt modelId="{EE4A807B-A1FA-754B-A206-7BE8A61ECE42}" type="sibTrans" cxnId="{6F9D6008-E695-3F4E-BAF5-45E0F4550A7F}">
      <dgm:prSet/>
      <dgm:spPr/>
      <dgm:t>
        <a:bodyPr/>
        <a:lstStyle/>
        <a:p>
          <a:endParaRPr lang="es-ES"/>
        </a:p>
      </dgm:t>
    </dgm:pt>
    <dgm:pt modelId="{B336C811-3E84-4C3D-A378-AE498414D51C}">
      <dgm:prSet custT="1"/>
      <dgm:spPr/>
      <dgm:t>
        <a:bodyPr/>
        <a:lstStyle/>
        <a:p>
          <a:r>
            <a:rPr lang="en-US" sz="2000" dirty="0"/>
            <a:t>Ayuda de </a:t>
          </a:r>
          <a:r>
            <a:rPr lang="en-US" sz="2000" dirty="0" err="1"/>
            <a:t>viaje</a:t>
          </a:r>
          <a:r>
            <a:rPr lang="en-US" sz="2000" dirty="0"/>
            <a:t> y </a:t>
          </a:r>
          <a:r>
            <a:rPr lang="en-US" sz="2000" dirty="0" err="1"/>
            <a:t>ayuda</a:t>
          </a:r>
          <a:r>
            <a:rPr lang="en-US" sz="2000" dirty="0"/>
            <a:t> </a:t>
          </a:r>
          <a:r>
            <a:rPr lang="en-US" sz="2000" dirty="0" err="1"/>
            <a:t>viaje</a:t>
          </a:r>
          <a:r>
            <a:rPr lang="en-US" sz="2000" dirty="0"/>
            <a:t> no </a:t>
          </a:r>
          <a:r>
            <a:rPr lang="en-US" sz="2000" dirty="0" err="1"/>
            <a:t>ecológico</a:t>
          </a:r>
          <a:endParaRPr lang="en-US" sz="2000" dirty="0"/>
        </a:p>
      </dgm:t>
    </dgm:pt>
    <dgm:pt modelId="{A77AABCD-90A3-4C29-8683-2412D2AE628A}" type="parTrans" cxnId="{33215F73-C05D-47B9-8AF9-8786A88A3CB7}">
      <dgm:prSet/>
      <dgm:spPr/>
      <dgm:t>
        <a:bodyPr/>
        <a:lstStyle/>
        <a:p>
          <a:endParaRPr lang="es-ES"/>
        </a:p>
      </dgm:t>
    </dgm:pt>
    <dgm:pt modelId="{9E5CD8A8-83B1-4410-815F-E87732A08678}" type="sibTrans" cxnId="{33215F73-C05D-47B9-8AF9-8786A88A3CB7}">
      <dgm:prSet/>
      <dgm:spPr/>
      <dgm:t>
        <a:bodyPr/>
        <a:lstStyle/>
        <a:p>
          <a:endParaRPr lang="es-ES"/>
        </a:p>
      </dgm:t>
    </dgm:pt>
    <dgm:pt modelId="{24D2E32C-7D9B-4BE2-AD96-C40E203210CF}" type="pres">
      <dgm:prSet presAssocID="{5C6B3817-927C-431F-9B2F-FA88D8A7BCAA}" presName="vert0" presStyleCnt="0">
        <dgm:presLayoutVars>
          <dgm:dir/>
          <dgm:animOne val="branch"/>
          <dgm:animLvl val="lvl"/>
        </dgm:presLayoutVars>
      </dgm:prSet>
      <dgm:spPr/>
    </dgm:pt>
    <dgm:pt modelId="{13A9EB12-350A-49B5-A65C-07A4770F0853}" type="pres">
      <dgm:prSet presAssocID="{731FBB2F-079B-4992-B90F-7231C72032D4}" presName="thickLine" presStyleLbl="alignNode1" presStyleIdx="0" presStyleCnt="3"/>
      <dgm:spPr/>
    </dgm:pt>
    <dgm:pt modelId="{B7F2A139-0875-48CA-AB63-49517AA99B41}" type="pres">
      <dgm:prSet presAssocID="{731FBB2F-079B-4992-B90F-7231C72032D4}" presName="horz1" presStyleCnt="0"/>
      <dgm:spPr/>
    </dgm:pt>
    <dgm:pt modelId="{8B3D998C-6225-43AA-9B27-382BA4617F00}" type="pres">
      <dgm:prSet presAssocID="{731FBB2F-079B-4992-B90F-7231C72032D4}" presName="tx1" presStyleLbl="revTx" presStyleIdx="0" presStyleCnt="3"/>
      <dgm:spPr/>
    </dgm:pt>
    <dgm:pt modelId="{6CB038B3-98F8-4226-A0E8-DDB65576F29A}" type="pres">
      <dgm:prSet presAssocID="{731FBB2F-079B-4992-B90F-7231C72032D4}" presName="vert1" presStyleCnt="0"/>
      <dgm:spPr/>
    </dgm:pt>
    <dgm:pt modelId="{B889DE1E-7C7E-4DDC-A444-81C2E79FD5A8}" type="pres">
      <dgm:prSet presAssocID="{CBD3A5A6-7B31-534E-A9F7-A307AAF3A281}" presName="thickLine" presStyleLbl="alignNode1" presStyleIdx="1" presStyleCnt="3"/>
      <dgm:spPr/>
    </dgm:pt>
    <dgm:pt modelId="{6EE3B508-C1A1-4053-A615-F9E236DD5733}" type="pres">
      <dgm:prSet presAssocID="{CBD3A5A6-7B31-534E-A9F7-A307AAF3A281}" presName="horz1" presStyleCnt="0"/>
      <dgm:spPr/>
    </dgm:pt>
    <dgm:pt modelId="{A6988268-26EC-48A0-A89E-B89F0107562B}" type="pres">
      <dgm:prSet presAssocID="{CBD3A5A6-7B31-534E-A9F7-A307AAF3A281}" presName="tx1" presStyleLbl="revTx" presStyleIdx="1" presStyleCnt="3"/>
      <dgm:spPr/>
    </dgm:pt>
    <dgm:pt modelId="{B4F727E9-577A-4E21-A5EE-F3B2AF578E72}" type="pres">
      <dgm:prSet presAssocID="{CBD3A5A6-7B31-534E-A9F7-A307AAF3A281}" presName="vert1" presStyleCnt="0"/>
      <dgm:spPr/>
    </dgm:pt>
    <dgm:pt modelId="{401346A4-6CC5-4C2F-AD76-4E9B0728BD6E}" type="pres">
      <dgm:prSet presAssocID="{B336C811-3E84-4C3D-A378-AE498414D51C}" presName="thickLine" presStyleLbl="alignNode1" presStyleIdx="2" presStyleCnt="3"/>
      <dgm:spPr/>
    </dgm:pt>
    <dgm:pt modelId="{DD3B4122-7AB8-422A-8B37-64D23D7A0BDB}" type="pres">
      <dgm:prSet presAssocID="{B336C811-3E84-4C3D-A378-AE498414D51C}" presName="horz1" presStyleCnt="0"/>
      <dgm:spPr/>
    </dgm:pt>
    <dgm:pt modelId="{3340DADF-726D-4E2B-BB0D-87BB06EA178D}" type="pres">
      <dgm:prSet presAssocID="{B336C811-3E84-4C3D-A378-AE498414D51C}" presName="tx1" presStyleLbl="revTx" presStyleIdx="2" presStyleCnt="3"/>
      <dgm:spPr/>
    </dgm:pt>
    <dgm:pt modelId="{13646D7B-E118-4AFE-BA0A-B9C08CADDAA2}" type="pres">
      <dgm:prSet presAssocID="{B336C811-3E84-4C3D-A378-AE498414D51C}" presName="vert1" presStyleCnt="0"/>
      <dgm:spPr/>
    </dgm:pt>
  </dgm:ptLst>
  <dgm:cxnLst>
    <dgm:cxn modelId="{6F9D6008-E695-3F4E-BAF5-45E0F4550A7F}" srcId="{5C6B3817-927C-431F-9B2F-FA88D8A7BCAA}" destId="{CBD3A5A6-7B31-534E-A9F7-A307AAF3A281}" srcOrd="1" destOrd="0" parTransId="{581A4A9F-04D9-D74F-9962-5A815B49DD9F}" sibTransId="{EE4A807B-A1FA-754B-A206-7BE8A61ECE42}"/>
    <dgm:cxn modelId="{7E9F9428-D307-4581-974B-DC12E1567EB6}" type="presOf" srcId="{5C6B3817-927C-431F-9B2F-FA88D8A7BCAA}" destId="{24D2E32C-7D9B-4BE2-AD96-C40E203210CF}" srcOrd="0" destOrd="0" presId="urn:microsoft.com/office/officeart/2008/layout/LinedList"/>
    <dgm:cxn modelId="{FEF21644-794B-48D8-9642-1186AA71313E}" type="presOf" srcId="{CBD3A5A6-7B31-534E-A9F7-A307AAF3A281}" destId="{A6988268-26EC-48A0-A89E-B89F0107562B}" srcOrd="0" destOrd="0" presId="urn:microsoft.com/office/officeart/2008/layout/LinedList"/>
    <dgm:cxn modelId="{003DC050-AA04-4F56-B68C-E010D88DEFAA}" srcId="{5C6B3817-927C-431F-9B2F-FA88D8A7BCAA}" destId="{731FBB2F-079B-4992-B90F-7231C72032D4}" srcOrd="0" destOrd="0" parTransId="{35116FBC-1CCA-44E5-99F8-C233F0C59828}" sibTransId="{47905ABD-D673-4913-9D07-D8E33A253143}"/>
    <dgm:cxn modelId="{33215F73-C05D-47B9-8AF9-8786A88A3CB7}" srcId="{5C6B3817-927C-431F-9B2F-FA88D8A7BCAA}" destId="{B336C811-3E84-4C3D-A378-AE498414D51C}" srcOrd="2" destOrd="0" parTransId="{A77AABCD-90A3-4C29-8683-2412D2AE628A}" sibTransId="{9E5CD8A8-83B1-4410-815F-E87732A08678}"/>
    <dgm:cxn modelId="{C3D6C47C-A151-4038-A48F-537BB008045F}" type="presOf" srcId="{731FBB2F-079B-4992-B90F-7231C72032D4}" destId="{8B3D998C-6225-43AA-9B27-382BA4617F00}" srcOrd="0" destOrd="0" presId="urn:microsoft.com/office/officeart/2008/layout/LinedList"/>
    <dgm:cxn modelId="{80ECBEE8-8978-494E-B0C8-E1B85549D30B}" type="presOf" srcId="{B336C811-3E84-4C3D-A378-AE498414D51C}" destId="{3340DADF-726D-4E2B-BB0D-87BB06EA178D}" srcOrd="0" destOrd="0" presId="urn:microsoft.com/office/officeart/2008/layout/LinedList"/>
    <dgm:cxn modelId="{EEE6B992-F9C8-4DB0-A190-C761B3514B25}" type="presParOf" srcId="{24D2E32C-7D9B-4BE2-AD96-C40E203210CF}" destId="{13A9EB12-350A-49B5-A65C-07A4770F0853}" srcOrd="0" destOrd="0" presId="urn:microsoft.com/office/officeart/2008/layout/LinedList"/>
    <dgm:cxn modelId="{6A69A20C-7C54-4149-BD11-DF5C8A87C32E}" type="presParOf" srcId="{24D2E32C-7D9B-4BE2-AD96-C40E203210CF}" destId="{B7F2A139-0875-48CA-AB63-49517AA99B41}" srcOrd="1" destOrd="0" presId="urn:microsoft.com/office/officeart/2008/layout/LinedList"/>
    <dgm:cxn modelId="{2E7C1FB0-1D0B-4150-BDF7-D80932749AE8}" type="presParOf" srcId="{B7F2A139-0875-48CA-AB63-49517AA99B41}" destId="{8B3D998C-6225-43AA-9B27-382BA4617F00}" srcOrd="0" destOrd="0" presId="urn:microsoft.com/office/officeart/2008/layout/LinedList"/>
    <dgm:cxn modelId="{AF893A4A-BB76-47CA-B60E-9DD17C21BAA7}" type="presParOf" srcId="{B7F2A139-0875-48CA-AB63-49517AA99B41}" destId="{6CB038B3-98F8-4226-A0E8-DDB65576F29A}" srcOrd="1" destOrd="0" presId="urn:microsoft.com/office/officeart/2008/layout/LinedList"/>
    <dgm:cxn modelId="{EB101080-9C2E-4895-B0B1-3FB40AABD674}" type="presParOf" srcId="{24D2E32C-7D9B-4BE2-AD96-C40E203210CF}" destId="{B889DE1E-7C7E-4DDC-A444-81C2E79FD5A8}" srcOrd="2" destOrd="0" presId="urn:microsoft.com/office/officeart/2008/layout/LinedList"/>
    <dgm:cxn modelId="{2C542D95-7B5E-4705-856B-62FE85461F38}" type="presParOf" srcId="{24D2E32C-7D9B-4BE2-AD96-C40E203210CF}" destId="{6EE3B508-C1A1-4053-A615-F9E236DD5733}" srcOrd="3" destOrd="0" presId="urn:microsoft.com/office/officeart/2008/layout/LinedList"/>
    <dgm:cxn modelId="{6645B442-D8C4-4592-879F-9CE8746F752D}" type="presParOf" srcId="{6EE3B508-C1A1-4053-A615-F9E236DD5733}" destId="{A6988268-26EC-48A0-A89E-B89F0107562B}" srcOrd="0" destOrd="0" presId="urn:microsoft.com/office/officeart/2008/layout/LinedList"/>
    <dgm:cxn modelId="{6EFD1549-6D0F-465F-A0E8-6957156E5844}" type="presParOf" srcId="{6EE3B508-C1A1-4053-A615-F9E236DD5733}" destId="{B4F727E9-577A-4E21-A5EE-F3B2AF578E72}" srcOrd="1" destOrd="0" presId="urn:microsoft.com/office/officeart/2008/layout/LinedList"/>
    <dgm:cxn modelId="{8D637E60-71C6-43D0-8852-C801FEA4353D}" type="presParOf" srcId="{24D2E32C-7D9B-4BE2-AD96-C40E203210CF}" destId="{401346A4-6CC5-4C2F-AD76-4E9B0728BD6E}" srcOrd="4" destOrd="0" presId="urn:microsoft.com/office/officeart/2008/layout/LinedList"/>
    <dgm:cxn modelId="{77B6DDA5-5519-450A-84C2-8EEC9A4699F4}" type="presParOf" srcId="{24D2E32C-7D9B-4BE2-AD96-C40E203210CF}" destId="{DD3B4122-7AB8-422A-8B37-64D23D7A0BDB}" srcOrd="5" destOrd="0" presId="urn:microsoft.com/office/officeart/2008/layout/LinedList"/>
    <dgm:cxn modelId="{A2F6F264-1247-495E-BA7B-E67060C3E33A}" type="presParOf" srcId="{DD3B4122-7AB8-422A-8B37-64D23D7A0BDB}" destId="{3340DADF-726D-4E2B-BB0D-87BB06EA178D}" srcOrd="0" destOrd="0" presId="urn:microsoft.com/office/officeart/2008/layout/LinedList"/>
    <dgm:cxn modelId="{9A03CD66-6D01-49B6-86D6-4228C6F84F04}" type="presParOf" srcId="{DD3B4122-7AB8-422A-8B37-64D23D7A0BDB}" destId="{13646D7B-E118-4AFE-BA0A-B9C08CADDAA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6B3817-927C-431F-9B2F-FA88D8A7BCA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31FBB2F-079B-4992-B90F-7231C72032D4}">
      <dgm:prSet custT="1"/>
      <dgm:spPr/>
      <dgm:t>
        <a:bodyPr/>
        <a:lstStyle/>
        <a:p>
          <a:r>
            <a:rPr lang="es-ES" sz="2000" dirty="0"/>
            <a:t>Se financiará al menos un cuatrimestre de estancia. </a:t>
          </a:r>
        </a:p>
        <a:p>
          <a:r>
            <a:rPr lang="es-ES" sz="2000" dirty="0"/>
            <a:t>Podrán financiarse hasta 2 semestres dentro del mismo curso </a:t>
          </a:r>
          <a:r>
            <a:rPr lang="es-ES" sz="2000" dirty="0" err="1"/>
            <a:t>académico</a:t>
          </a:r>
          <a:r>
            <a:rPr lang="es-ES" sz="2000" dirty="0"/>
            <a:t> (necesario visado).</a:t>
          </a:r>
          <a:endParaRPr lang="en-US" sz="2000" dirty="0"/>
        </a:p>
      </dgm:t>
    </dgm:pt>
    <dgm:pt modelId="{35116FBC-1CCA-44E5-99F8-C233F0C59828}" type="parTrans" cxnId="{003DC050-AA04-4F56-B68C-E010D88DEFAA}">
      <dgm:prSet/>
      <dgm:spPr/>
      <dgm:t>
        <a:bodyPr/>
        <a:lstStyle/>
        <a:p>
          <a:endParaRPr lang="en-US" sz="2400"/>
        </a:p>
      </dgm:t>
    </dgm:pt>
    <dgm:pt modelId="{47905ABD-D673-4913-9D07-D8E33A253143}" type="sibTrans" cxnId="{003DC050-AA04-4F56-B68C-E010D88DEFAA}">
      <dgm:prSet/>
      <dgm:spPr/>
      <dgm:t>
        <a:bodyPr/>
        <a:lstStyle/>
        <a:p>
          <a:endParaRPr lang="en-US" sz="2400"/>
        </a:p>
      </dgm:t>
    </dgm:pt>
    <dgm:pt modelId="{6B2DBF7D-283D-C348-A9EF-390D77050635}" type="pres">
      <dgm:prSet presAssocID="{5C6B3817-927C-431F-9B2F-FA88D8A7BCAA}" presName="linear" presStyleCnt="0">
        <dgm:presLayoutVars>
          <dgm:animLvl val="lvl"/>
          <dgm:resizeHandles val="exact"/>
        </dgm:presLayoutVars>
      </dgm:prSet>
      <dgm:spPr/>
    </dgm:pt>
    <dgm:pt modelId="{4B6ABF81-2D6E-7A4B-9B14-0F5646EB1E75}" type="pres">
      <dgm:prSet presAssocID="{731FBB2F-079B-4992-B90F-7231C72032D4}" presName="parentText" presStyleLbl="node1" presStyleIdx="0" presStyleCnt="1">
        <dgm:presLayoutVars>
          <dgm:chMax val="0"/>
          <dgm:bulletEnabled val="1"/>
        </dgm:presLayoutVars>
      </dgm:prSet>
      <dgm:spPr/>
    </dgm:pt>
  </dgm:ptLst>
  <dgm:cxnLst>
    <dgm:cxn modelId="{0BF47D4C-3CC7-A047-AD6C-03CD22C2426D}" type="presOf" srcId="{731FBB2F-079B-4992-B90F-7231C72032D4}" destId="{4B6ABF81-2D6E-7A4B-9B14-0F5646EB1E75}" srcOrd="0" destOrd="0" presId="urn:microsoft.com/office/officeart/2005/8/layout/vList2"/>
    <dgm:cxn modelId="{003DC050-AA04-4F56-B68C-E010D88DEFAA}" srcId="{5C6B3817-927C-431F-9B2F-FA88D8A7BCAA}" destId="{731FBB2F-079B-4992-B90F-7231C72032D4}" srcOrd="0" destOrd="0" parTransId="{35116FBC-1CCA-44E5-99F8-C233F0C59828}" sibTransId="{47905ABD-D673-4913-9D07-D8E33A253143}"/>
    <dgm:cxn modelId="{EBFAC051-931A-7349-A110-42A59CFFF6AC}" type="presOf" srcId="{5C6B3817-927C-431F-9B2F-FA88D8A7BCAA}" destId="{6B2DBF7D-283D-C348-A9EF-390D77050635}" srcOrd="0" destOrd="0" presId="urn:microsoft.com/office/officeart/2005/8/layout/vList2"/>
    <dgm:cxn modelId="{CBEEFFE4-D68D-F546-ABF0-01AE8B2E1B1E}" type="presParOf" srcId="{6B2DBF7D-283D-C348-A9EF-390D77050635}" destId="{4B6ABF81-2D6E-7A4B-9B14-0F5646EB1E7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6B3817-927C-431F-9B2F-FA88D8A7BC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B1744B-9066-384A-A389-C803151A747C}">
      <dgm:prSet custT="1"/>
      <dgm:spPr/>
      <dgm:t>
        <a:bodyPr/>
        <a:lstStyle/>
        <a:p>
          <a:pPr rtl="0"/>
          <a:r>
            <a:rPr lang="es-ES" sz="2400" dirty="0">
              <a:solidFill>
                <a:schemeClr val="bg1"/>
              </a:solidFill>
            </a:rPr>
            <a:t>BECA SANTANDER </a:t>
          </a:r>
        </a:p>
      </dgm:t>
    </dgm:pt>
    <dgm:pt modelId="{07164EE3-2FAE-1844-BA5E-062DCBEDDBDD}" type="sibTrans" cxnId="{B061D4C9-1E8C-394E-9882-62F2F8F767BF}">
      <dgm:prSet/>
      <dgm:spPr/>
      <dgm:t>
        <a:bodyPr/>
        <a:lstStyle/>
        <a:p>
          <a:endParaRPr lang="es-ES" sz="2800"/>
        </a:p>
      </dgm:t>
    </dgm:pt>
    <dgm:pt modelId="{9D7A7B2B-9AF4-A34F-9CC4-0127B7A622EC}" type="parTrans" cxnId="{B061D4C9-1E8C-394E-9882-62F2F8F767BF}">
      <dgm:prSet/>
      <dgm:spPr/>
      <dgm:t>
        <a:bodyPr/>
        <a:lstStyle/>
        <a:p>
          <a:endParaRPr lang="es-ES" sz="2800"/>
        </a:p>
      </dgm:t>
    </dgm:pt>
    <dgm:pt modelId="{25B2000E-9DB9-7646-B277-9F23E3D065BA}" type="pres">
      <dgm:prSet presAssocID="{5C6B3817-927C-431F-9B2F-FA88D8A7BCAA}" presName="linear" presStyleCnt="0">
        <dgm:presLayoutVars>
          <dgm:animLvl val="lvl"/>
          <dgm:resizeHandles val="exact"/>
        </dgm:presLayoutVars>
      </dgm:prSet>
      <dgm:spPr/>
    </dgm:pt>
    <dgm:pt modelId="{B75DF331-5515-814E-AEA5-FE8C3E8208E3}" type="pres">
      <dgm:prSet presAssocID="{9AB1744B-9066-384A-A389-C803151A747C}" presName="parentText" presStyleLbl="node1" presStyleIdx="0" presStyleCnt="1" custScaleY="62295" custLinFactNeighborY="8890">
        <dgm:presLayoutVars>
          <dgm:chMax val="0"/>
          <dgm:bulletEnabled val="1"/>
        </dgm:presLayoutVars>
      </dgm:prSet>
      <dgm:spPr/>
    </dgm:pt>
  </dgm:ptLst>
  <dgm:cxnLst>
    <dgm:cxn modelId="{E91DB470-5984-DB42-B0FC-B28C9DAA6A97}" type="presOf" srcId="{9AB1744B-9066-384A-A389-C803151A747C}" destId="{B75DF331-5515-814E-AEA5-FE8C3E8208E3}" srcOrd="0" destOrd="0" presId="urn:microsoft.com/office/officeart/2005/8/layout/vList2"/>
    <dgm:cxn modelId="{A93569B8-D6B2-0247-85EE-50C00BAF6BBB}" type="presOf" srcId="{5C6B3817-927C-431F-9B2F-FA88D8A7BCAA}" destId="{25B2000E-9DB9-7646-B277-9F23E3D065BA}" srcOrd="0" destOrd="0" presId="urn:microsoft.com/office/officeart/2005/8/layout/vList2"/>
    <dgm:cxn modelId="{B061D4C9-1E8C-394E-9882-62F2F8F767BF}" srcId="{5C6B3817-927C-431F-9B2F-FA88D8A7BCAA}" destId="{9AB1744B-9066-384A-A389-C803151A747C}" srcOrd="0" destOrd="0" parTransId="{9D7A7B2B-9AF4-A34F-9CC4-0127B7A622EC}" sibTransId="{07164EE3-2FAE-1844-BA5E-062DCBEDDBDD}"/>
    <dgm:cxn modelId="{4C0F6F00-9CD7-9B48-B63F-306CE7A146A6}" type="presParOf" srcId="{25B2000E-9DB9-7646-B277-9F23E3D065BA}" destId="{B75DF331-5515-814E-AEA5-FE8C3E8208E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3D927D-F485-4ADB-8E7B-DA29E38F8B31}"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n-US"/>
        </a:p>
      </dgm:t>
    </dgm:pt>
    <dgm:pt modelId="{8B6351C3-04BC-455F-A123-F6B5D4785DC9}">
      <dgm:prSet custT="1"/>
      <dgm:spPr/>
      <dgm:t>
        <a:bodyPr/>
        <a:lstStyle/>
        <a:p>
          <a:r>
            <a:rPr lang="es-ES" sz="2400" dirty="0"/>
            <a:t>PRESENTACION SOLICITUD: se tramitará de manera </a:t>
          </a:r>
          <a:r>
            <a:rPr lang="es-ES" sz="2400" dirty="0" err="1"/>
            <a:t>telemática</a:t>
          </a:r>
          <a:r>
            <a:rPr lang="es-ES" sz="2400" dirty="0"/>
            <a:t> a </a:t>
          </a:r>
          <a:r>
            <a:rPr lang="es-ES" sz="2400" dirty="0" err="1"/>
            <a:t>través</a:t>
          </a:r>
          <a:r>
            <a:rPr lang="es-ES" sz="2400" dirty="0"/>
            <a:t> de la </a:t>
          </a:r>
          <a:r>
            <a:rPr lang="es-ES" sz="2400" dirty="0" err="1"/>
            <a:t>aplicación</a:t>
          </a:r>
          <a:r>
            <a:rPr lang="es-ES" sz="2400" dirty="0"/>
            <a:t> </a:t>
          </a:r>
          <a:r>
            <a:rPr lang="es-ES" sz="2400" dirty="0" err="1"/>
            <a:t>informática</a:t>
          </a:r>
          <a:r>
            <a:rPr lang="es-ES" sz="2400" dirty="0"/>
            <a:t> </a:t>
          </a:r>
          <a:r>
            <a:rPr lang="es-ES" sz="2400" b="1" dirty="0" err="1">
              <a:solidFill>
                <a:srgbClr val="FF0000"/>
              </a:solidFill>
            </a:rPr>
            <a:t>AIRei</a:t>
          </a:r>
          <a:r>
            <a:rPr lang="es-ES" sz="2400" b="1" dirty="0">
              <a:solidFill>
                <a:srgbClr val="FF0000"/>
              </a:solidFill>
            </a:rPr>
            <a:t>.</a:t>
          </a:r>
          <a:endParaRPr lang="en-US" sz="2400" dirty="0">
            <a:solidFill>
              <a:srgbClr val="FF0000"/>
            </a:solidFill>
          </a:endParaRPr>
        </a:p>
      </dgm:t>
    </dgm:pt>
    <dgm:pt modelId="{1864411B-4894-4AE0-9D99-FD9AE6A7C55E}" type="parTrans" cxnId="{367C5752-0E71-4BBB-A8E5-C3463D7AFA76}">
      <dgm:prSet/>
      <dgm:spPr/>
      <dgm:t>
        <a:bodyPr/>
        <a:lstStyle/>
        <a:p>
          <a:endParaRPr lang="en-US" sz="2400"/>
        </a:p>
      </dgm:t>
    </dgm:pt>
    <dgm:pt modelId="{F5381022-49F7-42A5-827D-DAB99251DBE2}" type="sibTrans" cxnId="{367C5752-0E71-4BBB-A8E5-C3463D7AFA76}">
      <dgm:prSet custT="1"/>
      <dgm:spPr/>
      <dgm:t>
        <a:bodyPr/>
        <a:lstStyle/>
        <a:p>
          <a:endParaRPr lang="en-US" sz="2400"/>
        </a:p>
      </dgm:t>
    </dgm:pt>
    <dgm:pt modelId="{93687F6D-2FFC-4EC5-9F77-03449FCB3337}">
      <dgm:prSet custT="1"/>
      <dgm:spPr/>
      <dgm:t>
        <a:bodyPr/>
        <a:lstStyle/>
        <a:p>
          <a:r>
            <a:rPr lang="es-ES" sz="2400"/>
            <a:t>El proceso selectivo se realiza en dos etapas: </a:t>
          </a:r>
          <a:r>
            <a:rPr lang="es-ES" sz="2400" b="1"/>
            <a:t>asignación provisional y asignación definitiva. </a:t>
          </a:r>
          <a:endParaRPr lang="en-US" sz="2400"/>
        </a:p>
      </dgm:t>
    </dgm:pt>
    <dgm:pt modelId="{372BA51C-5047-4183-B216-F8C06027F73B}" type="parTrans" cxnId="{6D290A73-8A9B-416F-850C-76348EF14E4C}">
      <dgm:prSet/>
      <dgm:spPr/>
      <dgm:t>
        <a:bodyPr/>
        <a:lstStyle/>
        <a:p>
          <a:endParaRPr lang="en-US" sz="2400"/>
        </a:p>
      </dgm:t>
    </dgm:pt>
    <dgm:pt modelId="{68C715F2-46BC-4255-A616-9D8BC3409B3E}" type="sibTrans" cxnId="{6D290A73-8A9B-416F-850C-76348EF14E4C}">
      <dgm:prSet custT="1"/>
      <dgm:spPr/>
      <dgm:t>
        <a:bodyPr/>
        <a:lstStyle/>
        <a:p>
          <a:endParaRPr lang="en-US" sz="2400"/>
        </a:p>
      </dgm:t>
    </dgm:pt>
    <dgm:pt modelId="{F38C4C89-C5C7-40FB-B2FC-557D49F85CA1}">
      <dgm:prSet custT="1"/>
      <dgm:spPr/>
      <dgm:t>
        <a:bodyPr/>
        <a:lstStyle/>
        <a:p>
          <a:r>
            <a:rPr lang="es-ES" sz="2400"/>
            <a:t>Una vez resuelta la </a:t>
          </a:r>
          <a:r>
            <a:rPr lang="es-ES" sz="2400" err="1"/>
            <a:t>asignación</a:t>
          </a:r>
          <a:r>
            <a:rPr lang="es-ES" sz="2400"/>
            <a:t> definitiva, los estudiantes </a:t>
          </a:r>
          <a:r>
            <a:rPr lang="es-ES" sz="2400" b="1" err="1"/>
            <a:t>aceptarán</a:t>
          </a:r>
          <a:r>
            <a:rPr lang="es-ES" sz="2400" b="1"/>
            <a:t>, </a:t>
          </a:r>
          <a:r>
            <a:rPr lang="es-ES" sz="2400" b="1" err="1"/>
            <a:t>renunciarán</a:t>
          </a:r>
          <a:r>
            <a:rPr lang="es-ES" sz="2400" b="1"/>
            <a:t> o </a:t>
          </a:r>
          <a:r>
            <a:rPr lang="es-ES" sz="2400" b="1" err="1"/>
            <a:t>aceptarán</a:t>
          </a:r>
          <a:r>
            <a:rPr lang="es-ES" sz="2400" b="1"/>
            <a:t> con condiciones </a:t>
          </a:r>
          <a:r>
            <a:rPr lang="es-ES" sz="2400"/>
            <a:t>la plaza asignada (</a:t>
          </a:r>
          <a:r>
            <a:rPr lang="es-ES" sz="2400" err="1"/>
            <a:t>opción</a:t>
          </a:r>
          <a:r>
            <a:rPr lang="es-ES" sz="2400"/>
            <a:t> superior si se produjeran renuncias). </a:t>
          </a:r>
          <a:endParaRPr lang="en-US" sz="2400"/>
        </a:p>
      </dgm:t>
    </dgm:pt>
    <dgm:pt modelId="{B8FC8005-8356-4950-8B91-F3DB12BBC349}" type="parTrans" cxnId="{604D5A58-9435-4552-8F71-305993AE8CBE}">
      <dgm:prSet/>
      <dgm:spPr/>
      <dgm:t>
        <a:bodyPr/>
        <a:lstStyle/>
        <a:p>
          <a:endParaRPr lang="en-US" sz="2400"/>
        </a:p>
      </dgm:t>
    </dgm:pt>
    <dgm:pt modelId="{CF399AE9-9F4F-42E6-81AC-D36F0A89F643}" type="sibTrans" cxnId="{604D5A58-9435-4552-8F71-305993AE8CBE}">
      <dgm:prSet/>
      <dgm:spPr/>
      <dgm:t>
        <a:bodyPr/>
        <a:lstStyle/>
        <a:p>
          <a:endParaRPr lang="en-US" sz="2400"/>
        </a:p>
      </dgm:t>
    </dgm:pt>
    <dgm:pt modelId="{E3F9F98A-C217-A042-9996-53BDC32A3F07}" type="pres">
      <dgm:prSet presAssocID="{F73D927D-F485-4ADB-8E7B-DA29E38F8B31}" presName="outerComposite" presStyleCnt="0">
        <dgm:presLayoutVars>
          <dgm:chMax val="5"/>
          <dgm:dir/>
          <dgm:resizeHandles val="exact"/>
        </dgm:presLayoutVars>
      </dgm:prSet>
      <dgm:spPr/>
    </dgm:pt>
    <dgm:pt modelId="{78B386AD-5006-494B-8547-CE29E993C73E}" type="pres">
      <dgm:prSet presAssocID="{F73D927D-F485-4ADB-8E7B-DA29E38F8B31}" presName="dummyMaxCanvas" presStyleCnt="0">
        <dgm:presLayoutVars/>
      </dgm:prSet>
      <dgm:spPr/>
    </dgm:pt>
    <dgm:pt modelId="{7C852908-7538-5145-9534-8C862B02377C}" type="pres">
      <dgm:prSet presAssocID="{F73D927D-F485-4ADB-8E7B-DA29E38F8B31}" presName="ThreeNodes_1" presStyleLbl="node1" presStyleIdx="0" presStyleCnt="3">
        <dgm:presLayoutVars>
          <dgm:bulletEnabled val="1"/>
        </dgm:presLayoutVars>
      </dgm:prSet>
      <dgm:spPr/>
    </dgm:pt>
    <dgm:pt modelId="{0A8CF4D7-BDDD-104B-9CDF-BB9F1C3A2258}" type="pres">
      <dgm:prSet presAssocID="{F73D927D-F485-4ADB-8E7B-DA29E38F8B31}" presName="ThreeNodes_2" presStyleLbl="node1" presStyleIdx="1" presStyleCnt="3">
        <dgm:presLayoutVars>
          <dgm:bulletEnabled val="1"/>
        </dgm:presLayoutVars>
      </dgm:prSet>
      <dgm:spPr/>
    </dgm:pt>
    <dgm:pt modelId="{9B089928-ED0B-DF44-B9DF-232209E45A80}" type="pres">
      <dgm:prSet presAssocID="{F73D927D-F485-4ADB-8E7B-DA29E38F8B31}" presName="ThreeNodes_3" presStyleLbl="node1" presStyleIdx="2" presStyleCnt="3">
        <dgm:presLayoutVars>
          <dgm:bulletEnabled val="1"/>
        </dgm:presLayoutVars>
      </dgm:prSet>
      <dgm:spPr/>
    </dgm:pt>
    <dgm:pt modelId="{0B84E50E-E52B-CB4F-9C8E-79174F11B1A5}" type="pres">
      <dgm:prSet presAssocID="{F73D927D-F485-4ADB-8E7B-DA29E38F8B31}" presName="ThreeConn_1-2" presStyleLbl="fgAccFollowNode1" presStyleIdx="0" presStyleCnt="2">
        <dgm:presLayoutVars>
          <dgm:bulletEnabled val="1"/>
        </dgm:presLayoutVars>
      </dgm:prSet>
      <dgm:spPr/>
    </dgm:pt>
    <dgm:pt modelId="{E7E42603-8664-F144-9B02-51CFA053EA6A}" type="pres">
      <dgm:prSet presAssocID="{F73D927D-F485-4ADB-8E7B-DA29E38F8B31}" presName="ThreeConn_2-3" presStyleLbl="fgAccFollowNode1" presStyleIdx="1" presStyleCnt="2">
        <dgm:presLayoutVars>
          <dgm:bulletEnabled val="1"/>
        </dgm:presLayoutVars>
      </dgm:prSet>
      <dgm:spPr/>
    </dgm:pt>
    <dgm:pt modelId="{626DBFC1-95C6-954B-A452-BF9F354AAD80}" type="pres">
      <dgm:prSet presAssocID="{F73D927D-F485-4ADB-8E7B-DA29E38F8B31}" presName="ThreeNodes_1_text" presStyleLbl="node1" presStyleIdx="2" presStyleCnt="3">
        <dgm:presLayoutVars>
          <dgm:bulletEnabled val="1"/>
        </dgm:presLayoutVars>
      </dgm:prSet>
      <dgm:spPr/>
    </dgm:pt>
    <dgm:pt modelId="{D826F77E-AFE5-C446-B99C-ED192D2228DE}" type="pres">
      <dgm:prSet presAssocID="{F73D927D-F485-4ADB-8E7B-DA29E38F8B31}" presName="ThreeNodes_2_text" presStyleLbl="node1" presStyleIdx="2" presStyleCnt="3">
        <dgm:presLayoutVars>
          <dgm:bulletEnabled val="1"/>
        </dgm:presLayoutVars>
      </dgm:prSet>
      <dgm:spPr/>
    </dgm:pt>
    <dgm:pt modelId="{D3059425-B05F-4A47-B87B-6E3BE736D22E}" type="pres">
      <dgm:prSet presAssocID="{F73D927D-F485-4ADB-8E7B-DA29E38F8B31}" presName="ThreeNodes_3_text" presStyleLbl="node1" presStyleIdx="2" presStyleCnt="3">
        <dgm:presLayoutVars>
          <dgm:bulletEnabled val="1"/>
        </dgm:presLayoutVars>
      </dgm:prSet>
      <dgm:spPr/>
    </dgm:pt>
  </dgm:ptLst>
  <dgm:cxnLst>
    <dgm:cxn modelId="{F4911010-6A4C-8B40-8D1E-7315B4FB12D5}" type="presOf" srcId="{F73D927D-F485-4ADB-8E7B-DA29E38F8B31}" destId="{E3F9F98A-C217-A042-9996-53BDC32A3F07}" srcOrd="0" destOrd="0" presId="urn:microsoft.com/office/officeart/2005/8/layout/vProcess5"/>
    <dgm:cxn modelId="{C7C4DA18-D5EA-8349-980D-36535E15855F}" type="presOf" srcId="{93687F6D-2FFC-4EC5-9F77-03449FCB3337}" destId="{0A8CF4D7-BDDD-104B-9CDF-BB9F1C3A2258}" srcOrd="0" destOrd="0" presId="urn:microsoft.com/office/officeart/2005/8/layout/vProcess5"/>
    <dgm:cxn modelId="{1F4ED220-4C48-7749-829E-1CEE77AEFA83}" type="presOf" srcId="{8B6351C3-04BC-455F-A123-F6B5D4785DC9}" destId="{626DBFC1-95C6-954B-A452-BF9F354AAD80}" srcOrd="1" destOrd="0" presId="urn:microsoft.com/office/officeart/2005/8/layout/vProcess5"/>
    <dgm:cxn modelId="{F9E51B3E-8014-0540-BE43-2CFAA3167DB0}" type="presOf" srcId="{68C715F2-46BC-4255-A616-9D8BC3409B3E}" destId="{E7E42603-8664-F144-9B02-51CFA053EA6A}" srcOrd="0" destOrd="0" presId="urn:microsoft.com/office/officeart/2005/8/layout/vProcess5"/>
    <dgm:cxn modelId="{367C5752-0E71-4BBB-A8E5-C3463D7AFA76}" srcId="{F73D927D-F485-4ADB-8E7B-DA29E38F8B31}" destId="{8B6351C3-04BC-455F-A123-F6B5D4785DC9}" srcOrd="0" destOrd="0" parTransId="{1864411B-4894-4AE0-9D99-FD9AE6A7C55E}" sibTransId="{F5381022-49F7-42A5-827D-DAB99251DBE2}"/>
    <dgm:cxn modelId="{6D290A73-8A9B-416F-850C-76348EF14E4C}" srcId="{F73D927D-F485-4ADB-8E7B-DA29E38F8B31}" destId="{93687F6D-2FFC-4EC5-9F77-03449FCB3337}" srcOrd="1" destOrd="0" parTransId="{372BA51C-5047-4183-B216-F8C06027F73B}" sibTransId="{68C715F2-46BC-4255-A616-9D8BC3409B3E}"/>
    <dgm:cxn modelId="{604D5A58-9435-4552-8F71-305993AE8CBE}" srcId="{F73D927D-F485-4ADB-8E7B-DA29E38F8B31}" destId="{F38C4C89-C5C7-40FB-B2FC-557D49F85CA1}" srcOrd="2" destOrd="0" parTransId="{B8FC8005-8356-4950-8B91-F3DB12BBC349}" sibTransId="{CF399AE9-9F4F-42E6-81AC-D36F0A89F643}"/>
    <dgm:cxn modelId="{26D2F48B-8E9C-1445-A774-7CD9A6265D0D}" type="presOf" srcId="{F38C4C89-C5C7-40FB-B2FC-557D49F85CA1}" destId="{D3059425-B05F-4A47-B87B-6E3BE736D22E}" srcOrd="1" destOrd="0" presId="urn:microsoft.com/office/officeart/2005/8/layout/vProcess5"/>
    <dgm:cxn modelId="{B573C297-5986-584A-9E3D-59AC04372702}" type="presOf" srcId="{8B6351C3-04BC-455F-A123-F6B5D4785DC9}" destId="{7C852908-7538-5145-9534-8C862B02377C}" srcOrd="0" destOrd="0" presId="urn:microsoft.com/office/officeart/2005/8/layout/vProcess5"/>
    <dgm:cxn modelId="{259E2AA9-2937-B84D-BF27-B482E82BC6A5}" type="presOf" srcId="{93687F6D-2FFC-4EC5-9F77-03449FCB3337}" destId="{D826F77E-AFE5-C446-B99C-ED192D2228DE}" srcOrd="1" destOrd="0" presId="urn:microsoft.com/office/officeart/2005/8/layout/vProcess5"/>
    <dgm:cxn modelId="{E85A10AB-A17B-BA4C-BED1-153ECBF123DF}" type="presOf" srcId="{F38C4C89-C5C7-40FB-B2FC-557D49F85CA1}" destId="{9B089928-ED0B-DF44-B9DF-232209E45A80}" srcOrd="0" destOrd="0" presId="urn:microsoft.com/office/officeart/2005/8/layout/vProcess5"/>
    <dgm:cxn modelId="{0A47BBAB-E399-3E42-8C1B-A3F614159A06}" type="presOf" srcId="{F5381022-49F7-42A5-827D-DAB99251DBE2}" destId="{0B84E50E-E52B-CB4F-9C8E-79174F11B1A5}" srcOrd="0" destOrd="0" presId="urn:microsoft.com/office/officeart/2005/8/layout/vProcess5"/>
    <dgm:cxn modelId="{9A2B96C1-469A-B14B-8CB1-6DFDC8497E41}" type="presParOf" srcId="{E3F9F98A-C217-A042-9996-53BDC32A3F07}" destId="{78B386AD-5006-494B-8547-CE29E993C73E}" srcOrd="0" destOrd="0" presId="urn:microsoft.com/office/officeart/2005/8/layout/vProcess5"/>
    <dgm:cxn modelId="{267690AB-CDF3-DA49-9A11-64A9582EBB8F}" type="presParOf" srcId="{E3F9F98A-C217-A042-9996-53BDC32A3F07}" destId="{7C852908-7538-5145-9534-8C862B02377C}" srcOrd="1" destOrd="0" presId="urn:microsoft.com/office/officeart/2005/8/layout/vProcess5"/>
    <dgm:cxn modelId="{9E13BF0D-23BB-7F47-8AE6-A3F4CC04AE5D}" type="presParOf" srcId="{E3F9F98A-C217-A042-9996-53BDC32A3F07}" destId="{0A8CF4D7-BDDD-104B-9CDF-BB9F1C3A2258}" srcOrd="2" destOrd="0" presId="urn:microsoft.com/office/officeart/2005/8/layout/vProcess5"/>
    <dgm:cxn modelId="{CD1B1104-466C-3543-8439-856AA1EF8E47}" type="presParOf" srcId="{E3F9F98A-C217-A042-9996-53BDC32A3F07}" destId="{9B089928-ED0B-DF44-B9DF-232209E45A80}" srcOrd="3" destOrd="0" presId="urn:microsoft.com/office/officeart/2005/8/layout/vProcess5"/>
    <dgm:cxn modelId="{CCC56F2C-D255-854F-90A3-D33710D45502}" type="presParOf" srcId="{E3F9F98A-C217-A042-9996-53BDC32A3F07}" destId="{0B84E50E-E52B-CB4F-9C8E-79174F11B1A5}" srcOrd="4" destOrd="0" presId="urn:microsoft.com/office/officeart/2005/8/layout/vProcess5"/>
    <dgm:cxn modelId="{42FEB674-2C17-F843-8995-8130FCCD913B}" type="presParOf" srcId="{E3F9F98A-C217-A042-9996-53BDC32A3F07}" destId="{E7E42603-8664-F144-9B02-51CFA053EA6A}" srcOrd="5" destOrd="0" presId="urn:microsoft.com/office/officeart/2005/8/layout/vProcess5"/>
    <dgm:cxn modelId="{35575FF8-C87D-1249-B373-5B59044E4AED}" type="presParOf" srcId="{E3F9F98A-C217-A042-9996-53BDC32A3F07}" destId="{626DBFC1-95C6-954B-A452-BF9F354AAD80}" srcOrd="6" destOrd="0" presId="urn:microsoft.com/office/officeart/2005/8/layout/vProcess5"/>
    <dgm:cxn modelId="{B94DEB06-0A56-A84F-91C9-44F4D8AC7718}" type="presParOf" srcId="{E3F9F98A-C217-A042-9996-53BDC32A3F07}" destId="{D826F77E-AFE5-C446-B99C-ED192D2228DE}" srcOrd="7" destOrd="0" presId="urn:microsoft.com/office/officeart/2005/8/layout/vProcess5"/>
    <dgm:cxn modelId="{AA53DEC2-B049-3D4D-8E33-3B06CC6F8857}" type="presParOf" srcId="{E3F9F98A-C217-A042-9996-53BDC32A3F07}" destId="{D3059425-B05F-4A47-B87B-6E3BE736D22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8AFA9-BE86-4940-993D-57DF088AB79F}">
      <dsp:nvSpPr>
        <dsp:cNvPr id="0" name=""/>
        <dsp:cNvSpPr/>
      </dsp:nvSpPr>
      <dsp:spPr>
        <a:xfrm>
          <a:off x="0" y="16645"/>
          <a:ext cx="5664038" cy="9459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Desarrollar habilidades multiculturales y competencias internacionales.</a:t>
          </a:r>
          <a:endParaRPr lang="en-US" sz="2400" kern="1200"/>
        </a:p>
      </dsp:txBody>
      <dsp:txXfrm>
        <a:off x="46177" y="62822"/>
        <a:ext cx="5571684" cy="853591"/>
      </dsp:txXfrm>
    </dsp:sp>
    <dsp:sp modelId="{9C6D87F3-F497-F14C-A1E1-1B20413D8D2E}">
      <dsp:nvSpPr>
        <dsp:cNvPr id="0" name=""/>
        <dsp:cNvSpPr/>
      </dsp:nvSpPr>
      <dsp:spPr>
        <a:xfrm>
          <a:off x="0" y="1103710"/>
          <a:ext cx="5664038" cy="9459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Aprender idiomas </a:t>
          </a:r>
          <a:endParaRPr lang="en-US" sz="2400" kern="1200"/>
        </a:p>
      </dsp:txBody>
      <dsp:txXfrm>
        <a:off x="46177" y="1149887"/>
        <a:ext cx="5571684" cy="853591"/>
      </dsp:txXfrm>
    </dsp:sp>
    <dsp:sp modelId="{5DB40796-93FE-1B48-90EE-79528DA92B97}">
      <dsp:nvSpPr>
        <dsp:cNvPr id="0" name=""/>
        <dsp:cNvSpPr/>
      </dsp:nvSpPr>
      <dsp:spPr>
        <a:xfrm>
          <a:off x="0" y="2190775"/>
          <a:ext cx="5664038" cy="94594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Conocer otras culturas </a:t>
          </a:r>
          <a:endParaRPr lang="en-US" sz="2400" kern="1200"/>
        </a:p>
      </dsp:txBody>
      <dsp:txXfrm>
        <a:off x="46177" y="2236952"/>
        <a:ext cx="5571684" cy="853591"/>
      </dsp:txXfrm>
    </dsp:sp>
    <dsp:sp modelId="{0C5D96FF-0845-C249-A940-CE5626E9C6B9}">
      <dsp:nvSpPr>
        <dsp:cNvPr id="0" name=""/>
        <dsp:cNvSpPr/>
      </dsp:nvSpPr>
      <dsp:spPr>
        <a:xfrm>
          <a:off x="0" y="3277840"/>
          <a:ext cx="5664038" cy="9459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Enriquecimiento personal y académico </a:t>
          </a:r>
          <a:endParaRPr lang="en-US" sz="2400" kern="1200"/>
        </a:p>
      </dsp:txBody>
      <dsp:txXfrm>
        <a:off x="46177" y="3324017"/>
        <a:ext cx="5571684" cy="853591"/>
      </dsp:txXfrm>
    </dsp:sp>
    <dsp:sp modelId="{62FA4BFA-E175-D24C-AEC3-B0E735669615}">
      <dsp:nvSpPr>
        <dsp:cNvPr id="0" name=""/>
        <dsp:cNvSpPr/>
      </dsp:nvSpPr>
      <dsp:spPr>
        <a:xfrm>
          <a:off x="0" y="4364905"/>
          <a:ext cx="5664038" cy="94594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Más </a:t>
          </a:r>
          <a:r>
            <a:rPr lang="en-US" sz="2400" kern="1200" err="1"/>
            <a:t>puertas</a:t>
          </a:r>
          <a:r>
            <a:rPr lang="en-US" sz="2400" kern="1200"/>
            <a:t> </a:t>
          </a:r>
          <a:r>
            <a:rPr lang="en-US" sz="2400" kern="1200" err="1"/>
            <a:t>abiertas</a:t>
          </a:r>
          <a:r>
            <a:rPr lang="en-US" sz="2400" kern="1200"/>
            <a:t> al </a:t>
          </a:r>
          <a:r>
            <a:rPr lang="en-US" sz="2400" kern="1200" err="1"/>
            <a:t>mundo</a:t>
          </a:r>
          <a:r>
            <a:rPr lang="en-US" sz="2400" kern="1200"/>
            <a:t> </a:t>
          </a:r>
          <a:r>
            <a:rPr lang="en-US" sz="2400" kern="1200" err="1"/>
            <a:t>laboral</a:t>
          </a:r>
          <a:r>
            <a:rPr lang="en-US" sz="2400" kern="1200"/>
            <a:t>. </a:t>
          </a:r>
        </a:p>
      </dsp:txBody>
      <dsp:txXfrm>
        <a:off x="46177" y="4411082"/>
        <a:ext cx="5571684" cy="8535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E97C8-ECC3-3343-B551-02EFFBED25A0}">
      <dsp:nvSpPr>
        <dsp:cNvPr id="0" name=""/>
        <dsp:cNvSpPr/>
      </dsp:nvSpPr>
      <dsp:spPr>
        <a:xfrm>
          <a:off x="0" y="6194"/>
          <a:ext cx="9497568" cy="1198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err="1"/>
            <a:t>Trámites</a:t>
          </a:r>
          <a:r>
            <a:rPr lang="es-ES" sz="2400" kern="1200"/>
            <a:t> a seguir por los estudiantes que acepten la plaza asignada: </a:t>
          </a:r>
          <a:endParaRPr lang="en-US" sz="2400" kern="1200"/>
        </a:p>
      </dsp:txBody>
      <dsp:txXfrm>
        <a:off x="58485" y="64679"/>
        <a:ext cx="9380598" cy="1081110"/>
      </dsp:txXfrm>
    </dsp:sp>
    <dsp:sp modelId="{28B8624F-BA5C-174A-B2A8-FE11D0667DB7}">
      <dsp:nvSpPr>
        <dsp:cNvPr id="0" name=""/>
        <dsp:cNvSpPr/>
      </dsp:nvSpPr>
      <dsp:spPr>
        <a:xfrm>
          <a:off x="0" y="1204275"/>
          <a:ext cx="9497568"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dirty="0"/>
            <a:t>Completar el proceso de </a:t>
          </a:r>
          <a:r>
            <a:rPr lang="es-ES" sz="2000" kern="1200" dirty="0" err="1"/>
            <a:t>aceptación</a:t>
          </a:r>
          <a:r>
            <a:rPr lang="es-ES" sz="2000" kern="1200" dirty="0"/>
            <a:t>, formalizar el acuerdo </a:t>
          </a:r>
          <a:r>
            <a:rPr lang="es-ES" sz="2000" kern="1200" dirty="0" err="1"/>
            <a:t>académico</a:t>
          </a:r>
          <a:r>
            <a:rPr lang="es-ES" sz="2000" kern="1200" dirty="0"/>
            <a:t> de estudios, realizar las pruebas </a:t>
          </a:r>
          <a:r>
            <a:rPr lang="es-ES" sz="2000" kern="1200" dirty="0" err="1"/>
            <a:t>lingüísticas</a:t>
          </a:r>
          <a:r>
            <a:rPr lang="es-ES" sz="2000" kern="1200" dirty="0"/>
            <a:t> obligatorias establecidas por el Programa Erasmus+, entregar la </a:t>
          </a:r>
          <a:r>
            <a:rPr lang="es-ES" sz="2000" kern="1200" dirty="0" err="1"/>
            <a:t>documentación</a:t>
          </a:r>
          <a:r>
            <a:rPr lang="es-ES" sz="2000" kern="1200" dirty="0"/>
            <a:t> que se les requiera para justificar la estancia, etc. </a:t>
          </a:r>
          <a:endParaRPr lang="en-US" sz="2000" kern="1200" dirty="0"/>
        </a:p>
      </dsp:txBody>
      <dsp:txXfrm>
        <a:off x="0" y="1204275"/>
        <a:ext cx="9497568" cy="1192320"/>
      </dsp:txXfrm>
    </dsp:sp>
    <dsp:sp modelId="{8A14ED45-1BEC-4543-8BA9-6FA57DAD0D05}">
      <dsp:nvSpPr>
        <dsp:cNvPr id="0" name=""/>
        <dsp:cNvSpPr/>
      </dsp:nvSpPr>
      <dsp:spPr>
        <a:xfrm>
          <a:off x="0" y="2396595"/>
          <a:ext cx="9497568" cy="1198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Estancias en universidades europeas:</a:t>
          </a:r>
          <a:endParaRPr lang="en-US" sz="2400" kern="1200"/>
        </a:p>
      </dsp:txBody>
      <dsp:txXfrm>
        <a:off x="58485" y="2455080"/>
        <a:ext cx="9380598" cy="1081110"/>
      </dsp:txXfrm>
    </dsp:sp>
    <dsp:sp modelId="{DE329D08-0AD8-D14E-9C69-79047879B393}">
      <dsp:nvSpPr>
        <dsp:cNvPr id="0" name=""/>
        <dsp:cNvSpPr/>
      </dsp:nvSpPr>
      <dsp:spPr>
        <a:xfrm>
          <a:off x="0" y="3594675"/>
          <a:ext cx="949756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a:t>Duración mínima de 2 meses y </a:t>
          </a:r>
          <a:r>
            <a:rPr lang="es-ES" sz="2000" kern="1200" err="1"/>
            <a:t>máxima</a:t>
          </a:r>
          <a:r>
            <a:rPr lang="es-ES" sz="2000" kern="1200"/>
            <a:t> de 12 meses.</a:t>
          </a:r>
          <a:endParaRPr lang="en-US" sz="2000" kern="1200"/>
        </a:p>
      </dsp:txBody>
      <dsp:txXfrm>
        <a:off x="0" y="3594675"/>
        <a:ext cx="9497568" cy="10598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D28B7-E02B-447F-BEA1-1FE23EBF1338}">
      <dsp:nvSpPr>
        <dsp:cNvPr id="0" name=""/>
        <dsp:cNvSpPr/>
      </dsp:nvSpPr>
      <dsp:spPr>
        <a:xfrm>
          <a:off x="0" y="7657"/>
          <a:ext cx="8254313" cy="844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A7DAC-F8D3-4EC2-BFF6-491346D51F01}">
      <dsp:nvSpPr>
        <dsp:cNvPr id="0" name=""/>
        <dsp:cNvSpPr/>
      </dsp:nvSpPr>
      <dsp:spPr>
        <a:xfrm>
          <a:off x="255590" y="197765"/>
          <a:ext cx="465163" cy="4647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648A77-2EAE-439E-B084-003B0E28D09A}">
      <dsp:nvSpPr>
        <dsp:cNvPr id="0" name=""/>
        <dsp:cNvSpPr/>
      </dsp:nvSpPr>
      <dsp:spPr>
        <a:xfrm>
          <a:off x="976344" y="7657"/>
          <a:ext cx="7190250" cy="1003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88" tIns="106188" rIns="106188" bIns="106188" numCol="1" spcCol="1270" anchor="ctr" anchorCtr="0">
          <a:noAutofit/>
        </a:bodyPr>
        <a:lstStyle/>
        <a:p>
          <a:pPr marL="0" lvl="0" indent="0" algn="l" defTabSz="889000">
            <a:lnSpc>
              <a:spcPct val="100000"/>
            </a:lnSpc>
            <a:spcBef>
              <a:spcPct val="0"/>
            </a:spcBef>
            <a:spcAft>
              <a:spcPct val="35000"/>
            </a:spcAft>
            <a:buNone/>
          </a:pPr>
          <a:r>
            <a:rPr lang="es-ES" sz="2000" kern="1200" dirty="0">
              <a:hlinkClick xmlns:r="http://schemas.openxmlformats.org/officeDocument/2006/relationships" r:id="rId3"/>
            </a:rPr>
            <a:t>https://airei.apps.uclm.es</a:t>
          </a:r>
          <a:endParaRPr lang="en-US" sz="2000" kern="1200" dirty="0"/>
        </a:p>
      </dsp:txBody>
      <dsp:txXfrm>
        <a:off x="976344" y="7657"/>
        <a:ext cx="7190250" cy="1003350"/>
      </dsp:txXfrm>
    </dsp:sp>
    <dsp:sp modelId="{A9297CE8-AC8C-46CC-8938-116566FE9B75}">
      <dsp:nvSpPr>
        <dsp:cNvPr id="0" name=""/>
        <dsp:cNvSpPr/>
      </dsp:nvSpPr>
      <dsp:spPr>
        <a:xfrm>
          <a:off x="0" y="1261845"/>
          <a:ext cx="8254313" cy="844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C2BDE-0571-4576-B4B4-AF667758194D}">
      <dsp:nvSpPr>
        <dsp:cNvPr id="0" name=""/>
        <dsp:cNvSpPr/>
      </dsp:nvSpPr>
      <dsp:spPr>
        <a:xfrm>
          <a:off x="255590" y="1451953"/>
          <a:ext cx="465163" cy="464709"/>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A65D0-7C5F-44C0-BE8A-C89352B6911B}">
      <dsp:nvSpPr>
        <dsp:cNvPr id="0" name=""/>
        <dsp:cNvSpPr/>
      </dsp:nvSpPr>
      <dsp:spPr>
        <a:xfrm>
          <a:off x="976344" y="1261845"/>
          <a:ext cx="7190250" cy="1003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88" tIns="106188" rIns="106188" bIns="106188" numCol="1" spcCol="1270" anchor="ctr" anchorCtr="0">
          <a:noAutofit/>
        </a:bodyPr>
        <a:lstStyle/>
        <a:p>
          <a:pPr marL="0" lvl="0" indent="0" algn="l" defTabSz="889000">
            <a:lnSpc>
              <a:spcPct val="100000"/>
            </a:lnSpc>
            <a:spcBef>
              <a:spcPct val="0"/>
            </a:spcBef>
            <a:spcAft>
              <a:spcPct val="35000"/>
            </a:spcAft>
            <a:buNone/>
          </a:pPr>
          <a:r>
            <a:rPr lang="es-ES" sz="2000" kern="1200"/>
            <a:t>En la solicitud aparecerá la relación de aquellos destinos a los que puede optar el candidato de acuerdo con su </a:t>
          </a:r>
          <a:r>
            <a:rPr lang="es-ES" sz="2000" b="1" kern="1200"/>
            <a:t>perfil académico y nivel de idioma acreditado </a:t>
          </a:r>
          <a:r>
            <a:rPr lang="es-ES" sz="2000" kern="1200"/>
            <a:t>en AiRei. </a:t>
          </a:r>
          <a:endParaRPr lang="en-US" sz="2000" kern="1200" dirty="0"/>
        </a:p>
      </dsp:txBody>
      <dsp:txXfrm>
        <a:off x="976344" y="1261845"/>
        <a:ext cx="7190250" cy="1003350"/>
      </dsp:txXfrm>
    </dsp:sp>
    <dsp:sp modelId="{CC8C020C-E96C-4620-B85C-A330E2F26210}">
      <dsp:nvSpPr>
        <dsp:cNvPr id="0" name=""/>
        <dsp:cNvSpPr/>
      </dsp:nvSpPr>
      <dsp:spPr>
        <a:xfrm>
          <a:off x="0" y="2516032"/>
          <a:ext cx="8254313" cy="844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8BE4D-A334-4529-86DD-EFA21DD8A67D}">
      <dsp:nvSpPr>
        <dsp:cNvPr id="0" name=""/>
        <dsp:cNvSpPr/>
      </dsp:nvSpPr>
      <dsp:spPr>
        <a:xfrm>
          <a:off x="255590" y="2706141"/>
          <a:ext cx="465163" cy="46470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A736D4-A682-4939-89BB-003684F05468}">
      <dsp:nvSpPr>
        <dsp:cNvPr id="0" name=""/>
        <dsp:cNvSpPr/>
      </dsp:nvSpPr>
      <dsp:spPr>
        <a:xfrm>
          <a:off x="976344" y="2516032"/>
          <a:ext cx="7190250" cy="1003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88" tIns="106188" rIns="106188" bIns="106188" numCol="1" spcCol="1270" anchor="ctr" anchorCtr="0">
          <a:noAutofit/>
        </a:bodyPr>
        <a:lstStyle/>
        <a:p>
          <a:pPr marL="0" lvl="0" indent="0" algn="l" defTabSz="889000">
            <a:lnSpc>
              <a:spcPct val="100000"/>
            </a:lnSpc>
            <a:spcBef>
              <a:spcPct val="0"/>
            </a:spcBef>
            <a:spcAft>
              <a:spcPct val="35000"/>
            </a:spcAft>
            <a:buNone/>
          </a:pPr>
          <a:r>
            <a:rPr lang="es-ES" sz="2000" kern="1200" dirty="0"/>
            <a:t>Hasta </a:t>
          </a:r>
          <a:r>
            <a:rPr lang="es-ES" sz="2000" b="1" kern="1200" dirty="0"/>
            <a:t>7 destinos</a:t>
          </a:r>
          <a:r>
            <a:rPr lang="es-ES" sz="2000" kern="1200" dirty="0"/>
            <a:t> por orden de preferencia (recomendable 3 destinos o más). </a:t>
          </a:r>
          <a:endParaRPr lang="en-US" sz="2000" kern="1200" dirty="0"/>
        </a:p>
      </dsp:txBody>
      <dsp:txXfrm>
        <a:off x="976344" y="2516032"/>
        <a:ext cx="7190250" cy="1003350"/>
      </dsp:txXfrm>
    </dsp:sp>
    <dsp:sp modelId="{AE0C7D6A-A600-4C3B-B58D-B878C1C9E5DB}">
      <dsp:nvSpPr>
        <dsp:cNvPr id="0" name=""/>
        <dsp:cNvSpPr/>
      </dsp:nvSpPr>
      <dsp:spPr>
        <a:xfrm>
          <a:off x="0" y="3770220"/>
          <a:ext cx="8254313" cy="844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32A15-A908-4AFF-937A-2A1EEB6D6B04}">
      <dsp:nvSpPr>
        <dsp:cNvPr id="0" name=""/>
        <dsp:cNvSpPr/>
      </dsp:nvSpPr>
      <dsp:spPr>
        <a:xfrm>
          <a:off x="255590" y="3960329"/>
          <a:ext cx="465163" cy="46470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CC8901-804A-4941-A2C0-A4DB119AB210}">
      <dsp:nvSpPr>
        <dsp:cNvPr id="0" name=""/>
        <dsp:cNvSpPr/>
      </dsp:nvSpPr>
      <dsp:spPr>
        <a:xfrm>
          <a:off x="976344" y="3770220"/>
          <a:ext cx="7190250" cy="1003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88" tIns="106188" rIns="106188" bIns="106188" numCol="1" spcCol="1270" anchor="ctr" anchorCtr="0">
          <a:noAutofit/>
        </a:bodyPr>
        <a:lstStyle/>
        <a:p>
          <a:pPr marL="0" lvl="0" indent="0" algn="l" defTabSz="889000">
            <a:lnSpc>
              <a:spcPct val="100000"/>
            </a:lnSpc>
            <a:spcBef>
              <a:spcPct val="0"/>
            </a:spcBef>
            <a:spcAft>
              <a:spcPct val="35000"/>
            </a:spcAft>
            <a:buNone/>
          </a:pPr>
          <a:r>
            <a:rPr lang="es-ES" sz="2000" kern="1200" dirty="0"/>
            <a:t>Importante </a:t>
          </a:r>
          <a:r>
            <a:rPr lang="es-ES" sz="2000" b="1" kern="1200" dirty="0">
              <a:solidFill>
                <a:srgbClr val="C00000"/>
              </a:solidFill>
            </a:rPr>
            <a:t>informarse de las condiciones </a:t>
          </a:r>
          <a:r>
            <a:rPr lang="es-ES" sz="2000" kern="1200" dirty="0"/>
            <a:t>de la docencia en los destinos solicitados (idioma de docencia, programas de estudios, pruebas de idiomas, posibles reconocimientos, etc.) </a:t>
          </a:r>
          <a:endParaRPr lang="en-US" sz="2000" kern="1200" dirty="0"/>
        </a:p>
      </dsp:txBody>
      <dsp:txXfrm>
        <a:off x="976344" y="3770220"/>
        <a:ext cx="7190250" cy="1003350"/>
      </dsp:txXfrm>
    </dsp:sp>
    <dsp:sp modelId="{FADAEDE5-4BDD-4AF7-AF33-470E2C32DF4B}">
      <dsp:nvSpPr>
        <dsp:cNvPr id="0" name=""/>
        <dsp:cNvSpPr/>
      </dsp:nvSpPr>
      <dsp:spPr>
        <a:xfrm>
          <a:off x="0" y="5024408"/>
          <a:ext cx="8254313" cy="844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AF34E-C3D4-42F5-A893-2D47E063BDE4}">
      <dsp:nvSpPr>
        <dsp:cNvPr id="0" name=""/>
        <dsp:cNvSpPr/>
      </dsp:nvSpPr>
      <dsp:spPr>
        <a:xfrm>
          <a:off x="255590" y="5214516"/>
          <a:ext cx="465163" cy="46470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BB192D-64C9-4D2D-B4F0-F2FA5F4DF8AF}">
      <dsp:nvSpPr>
        <dsp:cNvPr id="0" name=""/>
        <dsp:cNvSpPr/>
      </dsp:nvSpPr>
      <dsp:spPr>
        <a:xfrm>
          <a:off x="976344" y="5024408"/>
          <a:ext cx="7190250" cy="1003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88" tIns="106188" rIns="106188" bIns="106188" numCol="1" spcCol="1270" anchor="ctr" anchorCtr="0">
          <a:noAutofit/>
        </a:bodyPr>
        <a:lstStyle/>
        <a:p>
          <a:pPr marL="0" lvl="0" indent="0" algn="l" defTabSz="889000">
            <a:lnSpc>
              <a:spcPct val="100000"/>
            </a:lnSpc>
            <a:spcBef>
              <a:spcPct val="0"/>
            </a:spcBef>
            <a:spcAft>
              <a:spcPct val="35000"/>
            </a:spcAft>
            <a:buNone/>
          </a:pPr>
          <a:r>
            <a:rPr lang="es-ES" sz="2000" kern="1200"/>
            <a:t>La adjudicación de plazas se realizará́ por orden de puntuación y preferencia de los candidatos. </a:t>
          </a:r>
          <a:endParaRPr lang="en-US" sz="2000" kern="1200"/>
        </a:p>
      </dsp:txBody>
      <dsp:txXfrm>
        <a:off x="976344" y="5024408"/>
        <a:ext cx="7190250" cy="10033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D570D-6AEA-9241-B836-C782CE2F0254}">
      <dsp:nvSpPr>
        <dsp:cNvPr id="0" name=""/>
        <dsp:cNvSpPr/>
      </dsp:nvSpPr>
      <dsp:spPr>
        <a:xfrm>
          <a:off x="0" y="428578"/>
          <a:ext cx="9777474" cy="4321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8841" tIns="583184" rIns="758841"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Acuerdo de estudios (</a:t>
          </a:r>
          <a:r>
            <a:rPr lang="es-ES" sz="2000" b="1" kern="1200" dirty="0"/>
            <a:t>LEARNING AGREEMENT</a:t>
          </a:r>
          <a:r>
            <a:rPr lang="es-ES" sz="2000" kern="1200" dirty="0"/>
            <a:t>): mín. 12 </a:t>
          </a:r>
          <a:r>
            <a:rPr lang="es-ES" sz="2000" kern="1200" dirty="0" err="1"/>
            <a:t>créditos</a:t>
          </a:r>
          <a:r>
            <a:rPr lang="es-ES" sz="2000" kern="1200" dirty="0"/>
            <a:t> y </a:t>
          </a:r>
          <a:r>
            <a:rPr lang="es-ES" sz="2000" kern="1200" dirty="0" err="1"/>
            <a:t>máx</a:t>
          </a:r>
          <a:r>
            <a:rPr lang="es-ES" sz="2000" kern="1200" dirty="0"/>
            <a:t>. 24 por trimestre; </a:t>
          </a:r>
          <a:r>
            <a:rPr lang="es-ES" sz="2000" kern="1200" dirty="0" err="1"/>
            <a:t>mín</a:t>
          </a:r>
          <a:r>
            <a:rPr lang="es-ES" sz="2000" kern="1200" dirty="0"/>
            <a:t>. 15 créditos y </a:t>
          </a:r>
          <a:r>
            <a:rPr lang="es-ES" sz="2000" kern="1200" dirty="0" err="1"/>
            <a:t>má́ximo</a:t>
          </a:r>
          <a:r>
            <a:rPr lang="es-ES" sz="2000" kern="1200" dirty="0"/>
            <a:t> 30 por semestre; y mín. 30 créditos y máx. 60 para estancias anuales. </a:t>
          </a:r>
        </a:p>
        <a:p>
          <a:pPr marL="228600" lvl="1" indent="-228600" algn="l" defTabSz="889000">
            <a:lnSpc>
              <a:spcPct val="90000"/>
            </a:lnSpc>
            <a:spcBef>
              <a:spcPct val="0"/>
            </a:spcBef>
            <a:spcAft>
              <a:spcPct val="15000"/>
            </a:spcAft>
            <a:buChar char="•"/>
          </a:pPr>
          <a:r>
            <a:rPr lang="es-ES" sz="2000" kern="1200" dirty="0"/>
            <a:t>Doble grado: </a:t>
          </a:r>
          <a:r>
            <a:rPr lang="es-ES" sz="2000" kern="1200" dirty="0" err="1"/>
            <a:t>mínimo</a:t>
          </a:r>
          <a:r>
            <a:rPr lang="es-ES" sz="2000" kern="1200" dirty="0"/>
            <a:t> 12 </a:t>
          </a:r>
          <a:r>
            <a:rPr lang="es-ES" sz="2000" kern="1200" dirty="0" err="1"/>
            <a:t>créditos</a:t>
          </a:r>
          <a:r>
            <a:rPr lang="es-ES" sz="2000" kern="1200" dirty="0"/>
            <a:t> y </a:t>
          </a:r>
          <a:r>
            <a:rPr lang="es-ES" sz="2000" kern="1200" dirty="0" err="1"/>
            <a:t>máximo</a:t>
          </a:r>
          <a:r>
            <a:rPr lang="es-ES" sz="2000" kern="1200" dirty="0"/>
            <a:t> 24 por trimestre, </a:t>
          </a:r>
          <a:r>
            <a:rPr lang="es-ES" sz="2000" kern="1200" dirty="0" err="1"/>
            <a:t>mínimo</a:t>
          </a:r>
          <a:r>
            <a:rPr lang="es-ES" sz="2000" kern="1200" dirty="0"/>
            <a:t> 15 </a:t>
          </a:r>
          <a:r>
            <a:rPr lang="es-ES" sz="2000" kern="1200" dirty="0" err="1"/>
            <a:t>créditos</a:t>
          </a:r>
          <a:r>
            <a:rPr lang="es-ES" sz="2000" kern="1200" dirty="0"/>
            <a:t> y </a:t>
          </a:r>
          <a:r>
            <a:rPr lang="es-ES" sz="2000" kern="1200" dirty="0" err="1"/>
            <a:t>máximo</a:t>
          </a:r>
          <a:r>
            <a:rPr lang="es-ES" sz="2000" kern="1200" dirty="0"/>
            <a:t> 36 por semestre y </a:t>
          </a:r>
          <a:r>
            <a:rPr lang="es-ES" sz="2000" kern="1200" dirty="0" err="1"/>
            <a:t>mínimo</a:t>
          </a:r>
          <a:r>
            <a:rPr lang="es-ES" sz="2000" kern="1200" dirty="0"/>
            <a:t> 30 </a:t>
          </a:r>
          <a:r>
            <a:rPr lang="es-ES" sz="2000" kern="1200" dirty="0" err="1"/>
            <a:t>créditos</a:t>
          </a:r>
          <a:r>
            <a:rPr lang="es-ES" sz="2000" kern="1200" dirty="0"/>
            <a:t> y </a:t>
          </a:r>
          <a:r>
            <a:rPr lang="es-ES" sz="2000" kern="1200" dirty="0" err="1"/>
            <a:t>máximo</a:t>
          </a:r>
          <a:r>
            <a:rPr lang="es-ES" sz="2000" kern="1200" dirty="0"/>
            <a:t> 72 para estancias anuales. </a:t>
          </a:r>
        </a:p>
        <a:p>
          <a:pPr marL="228600" lvl="1" indent="-228600" algn="l" defTabSz="889000">
            <a:lnSpc>
              <a:spcPct val="90000"/>
            </a:lnSpc>
            <a:spcBef>
              <a:spcPct val="0"/>
            </a:spcBef>
            <a:spcAft>
              <a:spcPct val="15000"/>
            </a:spcAft>
            <a:buChar char="•"/>
          </a:pPr>
          <a:r>
            <a:rPr lang="es-ES" sz="2000" kern="1200" dirty="0"/>
            <a:t>Matrícula UCLM </a:t>
          </a:r>
        </a:p>
        <a:p>
          <a:pPr marL="228600" lvl="1" indent="-228600" algn="l" defTabSz="889000">
            <a:lnSpc>
              <a:spcPct val="90000"/>
            </a:lnSpc>
            <a:spcBef>
              <a:spcPct val="0"/>
            </a:spcBef>
            <a:spcAft>
              <a:spcPct val="15000"/>
            </a:spcAft>
            <a:buChar char="•"/>
          </a:pPr>
          <a:r>
            <a:rPr lang="es-ES" sz="2000" kern="1200" dirty="0"/>
            <a:t>ATENCIÓN a plazos establecidos por cada universidad para la presentación de las solicitudes de admisión.</a:t>
          </a:r>
        </a:p>
        <a:p>
          <a:pPr marL="228600" lvl="1" indent="-228600" algn="l" defTabSz="889000">
            <a:lnSpc>
              <a:spcPct val="90000"/>
            </a:lnSpc>
            <a:spcBef>
              <a:spcPct val="0"/>
            </a:spcBef>
            <a:spcAft>
              <a:spcPct val="15000"/>
            </a:spcAft>
            <a:buChar char="•"/>
          </a:pPr>
          <a:r>
            <a:rPr lang="es-ES" sz="2000" kern="1200" dirty="0"/>
            <a:t>Prueba de idioma en EU </a:t>
          </a:r>
          <a:r>
            <a:rPr lang="es-ES" sz="2000" kern="1200" dirty="0" err="1"/>
            <a:t>Academy</a:t>
          </a:r>
          <a:r>
            <a:rPr lang="es-ES" sz="2000" kern="1200" dirty="0"/>
            <a:t> </a:t>
          </a:r>
        </a:p>
        <a:p>
          <a:pPr marL="228600" lvl="1" indent="-228600" algn="l" defTabSz="889000">
            <a:lnSpc>
              <a:spcPct val="90000"/>
            </a:lnSpc>
            <a:spcBef>
              <a:spcPct val="0"/>
            </a:spcBef>
            <a:spcAft>
              <a:spcPct val="15000"/>
            </a:spcAft>
            <a:buChar char="•"/>
          </a:pPr>
          <a:r>
            <a:rPr lang="es-ES" sz="2000" kern="1200" dirty="0"/>
            <a:t>Gestión alojamiento; tarjeta sanitaria, prueba inicial del nivel de idioma.</a:t>
          </a:r>
        </a:p>
      </dsp:txBody>
      <dsp:txXfrm>
        <a:off x="0" y="428578"/>
        <a:ext cx="9777474" cy="4321800"/>
      </dsp:txXfrm>
    </dsp:sp>
    <dsp:sp modelId="{93063069-8BEF-D240-A2E9-FC5F616D6901}">
      <dsp:nvSpPr>
        <dsp:cNvPr id="0" name=""/>
        <dsp:cNvSpPr/>
      </dsp:nvSpPr>
      <dsp:spPr>
        <a:xfrm>
          <a:off x="488873" y="15298"/>
          <a:ext cx="6844231" cy="8265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8696" tIns="0" rIns="258696" bIns="0" numCol="1" spcCol="1270" anchor="ctr" anchorCtr="0">
          <a:noAutofit/>
        </a:bodyPr>
        <a:lstStyle/>
        <a:p>
          <a:pPr marL="0" lvl="0" indent="0" algn="l" defTabSz="977900">
            <a:lnSpc>
              <a:spcPct val="90000"/>
            </a:lnSpc>
            <a:spcBef>
              <a:spcPct val="0"/>
            </a:spcBef>
            <a:spcAft>
              <a:spcPct val="35000"/>
            </a:spcAft>
            <a:buNone/>
          </a:pPr>
          <a:r>
            <a:rPr lang="es-ES" sz="2200" kern="1200"/>
            <a:t>ANTES </a:t>
          </a:r>
          <a:endParaRPr lang="en-US" sz="2200" kern="1200"/>
        </a:p>
      </dsp:txBody>
      <dsp:txXfrm>
        <a:off x="529222" y="55647"/>
        <a:ext cx="6763533" cy="7458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D570D-6AEA-9241-B836-C782CE2F0254}">
      <dsp:nvSpPr>
        <dsp:cNvPr id="0" name=""/>
        <dsp:cNvSpPr/>
      </dsp:nvSpPr>
      <dsp:spPr>
        <a:xfrm>
          <a:off x="0" y="6580"/>
          <a:ext cx="10359728" cy="5370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4030" tIns="1291336" rIns="804030" bIns="170688" numCol="1" spcCol="1270" anchor="t" anchorCtr="0">
          <a:noAutofit/>
        </a:bodyPr>
        <a:lstStyle/>
        <a:p>
          <a:pPr marL="228600" lvl="1" indent="-228600" algn="l" defTabSz="1066800">
            <a:lnSpc>
              <a:spcPct val="90000"/>
            </a:lnSpc>
            <a:spcBef>
              <a:spcPct val="0"/>
            </a:spcBef>
            <a:spcAft>
              <a:spcPct val="15000"/>
            </a:spcAft>
            <a:buChar char="•"/>
          </a:pPr>
          <a:r>
            <a:rPr lang="es-ES" sz="2400" kern="1200"/>
            <a:t>Mantener contacto y estar localizable por la ORI y el coordinador/a de centro. </a:t>
          </a:r>
        </a:p>
        <a:p>
          <a:pPr marL="228600" lvl="1" indent="-228600" algn="l" defTabSz="1066800">
            <a:lnSpc>
              <a:spcPct val="90000"/>
            </a:lnSpc>
            <a:spcBef>
              <a:spcPct val="0"/>
            </a:spcBef>
            <a:spcAft>
              <a:spcPct val="15000"/>
            </a:spcAft>
            <a:buChar char="•"/>
          </a:pPr>
          <a:r>
            <a:rPr lang="es-ES" sz="2400" kern="1200"/>
            <a:t>Respetar las normas </a:t>
          </a:r>
          <a:endParaRPr lang="en-US" sz="2400" kern="1200"/>
        </a:p>
        <a:p>
          <a:pPr marL="228600" lvl="1" indent="-228600" algn="l" defTabSz="1066800">
            <a:lnSpc>
              <a:spcPct val="90000"/>
            </a:lnSpc>
            <a:spcBef>
              <a:spcPct val="0"/>
            </a:spcBef>
            <a:spcAft>
              <a:spcPct val="15000"/>
            </a:spcAft>
            <a:buChar char="•"/>
          </a:pPr>
          <a:r>
            <a:rPr lang="es-ES" sz="2400" b="1" kern="1200"/>
            <a:t>Comunicar de inmediato </a:t>
          </a:r>
          <a:r>
            <a:rPr lang="es-ES" sz="2400" kern="1200"/>
            <a:t>tanto a su coordinador de centro como a la ORI cualquier cambio. </a:t>
          </a:r>
          <a:endParaRPr lang="en-US" sz="2400" kern="1200"/>
        </a:p>
        <a:p>
          <a:pPr marL="228600" lvl="1" indent="-228600" algn="l" defTabSz="1066800">
            <a:lnSpc>
              <a:spcPct val="90000"/>
            </a:lnSpc>
            <a:spcBef>
              <a:spcPct val="0"/>
            </a:spcBef>
            <a:spcAft>
              <a:spcPct val="15000"/>
            </a:spcAft>
            <a:buChar char="•"/>
          </a:pPr>
          <a:r>
            <a:rPr lang="es-ES" sz="2400" b="1" kern="1200"/>
            <a:t>Un mes </a:t>
          </a:r>
          <a:r>
            <a:rPr lang="es-ES" sz="2400" kern="1200"/>
            <a:t>desde la llegada a destino para realizar las modificaciones.</a:t>
          </a:r>
          <a:endParaRPr lang="en-US" sz="2400" kern="1200"/>
        </a:p>
        <a:p>
          <a:pPr marL="228600" lvl="1" indent="-228600" algn="l" defTabSz="1066800">
            <a:lnSpc>
              <a:spcPct val="90000"/>
            </a:lnSpc>
            <a:spcBef>
              <a:spcPct val="0"/>
            </a:spcBef>
            <a:spcAft>
              <a:spcPct val="15000"/>
            </a:spcAft>
            <a:buChar char="•"/>
          </a:pPr>
          <a:r>
            <a:rPr lang="es-ES" sz="2400" b="1" kern="1200"/>
            <a:t>Extensión estancia</a:t>
          </a:r>
          <a:r>
            <a:rPr lang="es-ES" sz="2400" kern="1200"/>
            <a:t>: solicitarlo antes del 30 de noviembre del curso </a:t>
          </a:r>
          <a:r>
            <a:rPr lang="es-ES" sz="2400" kern="1200" err="1"/>
            <a:t>académico</a:t>
          </a:r>
          <a:r>
            <a:rPr lang="es-ES" sz="2400" kern="1200"/>
            <a:t> en el que se realiza la estancia, o antes del 30 de octubre en el caso de que requieran la </a:t>
          </a:r>
          <a:r>
            <a:rPr lang="es-ES" sz="2400" kern="1200" err="1"/>
            <a:t>tramitación</a:t>
          </a:r>
          <a:r>
            <a:rPr lang="es-ES" sz="2400" kern="1200"/>
            <a:t> de un visado.</a:t>
          </a:r>
          <a:endParaRPr lang="en-US" sz="2400" kern="1200"/>
        </a:p>
      </dsp:txBody>
      <dsp:txXfrm>
        <a:off x="0" y="6580"/>
        <a:ext cx="10359728" cy="5370750"/>
      </dsp:txXfrm>
    </dsp:sp>
    <dsp:sp modelId="{93063069-8BEF-D240-A2E9-FC5F616D6901}">
      <dsp:nvSpPr>
        <dsp:cNvPr id="0" name=""/>
        <dsp:cNvSpPr/>
      </dsp:nvSpPr>
      <dsp:spPr>
        <a:xfrm>
          <a:off x="517986" y="322864"/>
          <a:ext cx="7251809" cy="59883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101" tIns="0" rIns="274101" bIns="0" numCol="1" spcCol="1270" anchor="ctr" anchorCtr="0">
          <a:noAutofit/>
        </a:bodyPr>
        <a:lstStyle/>
        <a:p>
          <a:pPr marL="0" lvl="0" indent="0" algn="l" defTabSz="1244600">
            <a:lnSpc>
              <a:spcPct val="90000"/>
            </a:lnSpc>
            <a:spcBef>
              <a:spcPct val="0"/>
            </a:spcBef>
            <a:spcAft>
              <a:spcPct val="35000"/>
            </a:spcAft>
            <a:buNone/>
          </a:pPr>
          <a:r>
            <a:rPr lang="es-ES" sz="2800" kern="1200"/>
            <a:t>DURANTE</a:t>
          </a:r>
          <a:endParaRPr lang="en-US" sz="2800" kern="1200"/>
        </a:p>
      </dsp:txBody>
      <dsp:txXfrm>
        <a:off x="547219" y="352097"/>
        <a:ext cx="7193343" cy="5403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E19B4-7663-A44F-95C5-050D38B3CAFF}">
      <dsp:nvSpPr>
        <dsp:cNvPr id="0" name=""/>
        <dsp:cNvSpPr/>
      </dsp:nvSpPr>
      <dsp:spPr>
        <a:xfrm>
          <a:off x="0" y="80988"/>
          <a:ext cx="9638116" cy="35721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025" tIns="562356" rIns="748025" bIns="192024" numCol="1" spcCol="1270" anchor="t" anchorCtr="0">
          <a:noAutofit/>
        </a:bodyPr>
        <a:lstStyle/>
        <a:p>
          <a:pPr marL="228600" lvl="1" indent="-228600" algn="l" defTabSz="1200150">
            <a:lnSpc>
              <a:spcPct val="90000"/>
            </a:lnSpc>
            <a:spcBef>
              <a:spcPct val="0"/>
            </a:spcBef>
            <a:spcAft>
              <a:spcPct val="15000"/>
            </a:spcAft>
            <a:buChar char="•"/>
          </a:pPr>
          <a:r>
            <a:rPr lang="es-ES" sz="2700" kern="1200"/>
            <a:t>Elaborar informe del participante (Erasmus+ </a:t>
          </a:r>
          <a:r>
            <a:rPr lang="es-ES" sz="2700" kern="1200" err="1"/>
            <a:t>participant</a:t>
          </a:r>
          <a:r>
            <a:rPr lang="es-ES" sz="2700" kern="1200"/>
            <a:t> </a:t>
          </a:r>
          <a:r>
            <a:rPr lang="es-ES" sz="2700" kern="1200" err="1"/>
            <a:t>report</a:t>
          </a:r>
          <a:r>
            <a:rPr lang="es-ES" sz="2700" kern="1200"/>
            <a:t>) y el informe de reconocimiento de estudios.</a:t>
          </a:r>
          <a:endParaRPr lang="en-US" sz="2700" kern="1200"/>
        </a:p>
        <a:p>
          <a:pPr marL="228600" lvl="1" indent="-228600" algn="l" defTabSz="1200150">
            <a:lnSpc>
              <a:spcPct val="90000"/>
            </a:lnSpc>
            <a:spcBef>
              <a:spcPct val="0"/>
            </a:spcBef>
            <a:spcAft>
              <a:spcPct val="15000"/>
            </a:spcAft>
            <a:buChar char="•"/>
          </a:pPr>
          <a:r>
            <a:rPr lang="es-ES" sz="2700" kern="1200"/>
            <a:t>Un mes para aportar toda la documentación justificativa de la estancia, para recibir el pago final de la beca.</a:t>
          </a:r>
          <a:endParaRPr lang="en-US" sz="2700" kern="1200"/>
        </a:p>
        <a:p>
          <a:pPr marL="228600" lvl="1" indent="-228600" algn="l" defTabSz="1200150">
            <a:lnSpc>
              <a:spcPct val="90000"/>
            </a:lnSpc>
            <a:spcBef>
              <a:spcPct val="0"/>
            </a:spcBef>
            <a:spcAft>
              <a:spcPct val="15000"/>
            </a:spcAft>
            <a:buChar char="•"/>
          </a:pPr>
          <a:r>
            <a:rPr lang="es-ES" sz="2700" b="1" kern="1200"/>
            <a:t>MUY IMPORTANTE: </a:t>
          </a:r>
          <a:r>
            <a:rPr lang="es-ES" sz="2700" kern="1200"/>
            <a:t>certificado de notas</a:t>
          </a:r>
        </a:p>
      </dsp:txBody>
      <dsp:txXfrm>
        <a:off x="0" y="80988"/>
        <a:ext cx="9638116" cy="3572100"/>
      </dsp:txXfrm>
    </dsp:sp>
    <dsp:sp modelId="{5EA7189A-F75D-2043-A5BA-06351172A3C9}">
      <dsp:nvSpPr>
        <dsp:cNvPr id="0" name=""/>
        <dsp:cNvSpPr/>
      </dsp:nvSpPr>
      <dsp:spPr>
        <a:xfrm>
          <a:off x="481905" y="60798"/>
          <a:ext cx="6746681" cy="4467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008" tIns="0" rIns="255008" bIns="0" numCol="1" spcCol="1270" anchor="ctr" anchorCtr="0">
          <a:noAutofit/>
        </a:bodyPr>
        <a:lstStyle/>
        <a:p>
          <a:pPr marL="0" lvl="0" indent="0" algn="l" defTabSz="1200150">
            <a:lnSpc>
              <a:spcPct val="90000"/>
            </a:lnSpc>
            <a:spcBef>
              <a:spcPct val="0"/>
            </a:spcBef>
            <a:spcAft>
              <a:spcPct val="35000"/>
            </a:spcAft>
            <a:buNone/>
          </a:pPr>
          <a:r>
            <a:rPr lang="es-ES" sz="2700" kern="1200" dirty="0"/>
            <a:t>DESPUÉS</a:t>
          </a:r>
          <a:endParaRPr lang="en-US" sz="2700" kern="1200" dirty="0"/>
        </a:p>
      </dsp:txBody>
      <dsp:txXfrm>
        <a:off x="503712" y="82605"/>
        <a:ext cx="6703067" cy="4031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661F6-4667-3B46-92C2-4D10F2AD3682}">
      <dsp:nvSpPr>
        <dsp:cNvPr id="0" name=""/>
        <dsp:cNvSpPr/>
      </dsp:nvSpPr>
      <dsp:spPr>
        <a:xfrm>
          <a:off x="0" y="2302"/>
          <a:ext cx="68942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3ECAF2-5721-9E4B-AF23-37E62BDCFF1D}">
      <dsp:nvSpPr>
        <dsp:cNvPr id="0" name=""/>
        <dsp:cNvSpPr/>
      </dsp:nvSpPr>
      <dsp:spPr>
        <a:xfrm>
          <a:off x="0" y="2302"/>
          <a:ext cx="6894236" cy="1248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dirty="0"/>
            <a:t>1. Se </a:t>
          </a:r>
          <a:r>
            <a:rPr lang="es-ES" sz="2100" kern="1200" dirty="0" err="1"/>
            <a:t>podra</a:t>
          </a:r>
          <a:r>
            <a:rPr lang="es-ES" sz="2100" kern="1200" dirty="0"/>
            <a:t>́ renunciar a ella en el plazo y modo establecido en la misma. </a:t>
          </a:r>
          <a:endParaRPr lang="en-US" sz="2100" kern="1200" dirty="0"/>
        </a:p>
      </dsp:txBody>
      <dsp:txXfrm>
        <a:off x="0" y="2302"/>
        <a:ext cx="6894236" cy="1248741"/>
      </dsp:txXfrm>
    </dsp:sp>
    <dsp:sp modelId="{D084311F-A929-5A43-8D4A-BFC79EED60A4}">
      <dsp:nvSpPr>
        <dsp:cNvPr id="0" name=""/>
        <dsp:cNvSpPr/>
      </dsp:nvSpPr>
      <dsp:spPr>
        <a:xfrm>
          <a:off x="0" y="1251044"/>
          <a:ext cx="68942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3BB053-0E0A-3843-AB49-766EA5C5E1E4}">
      <dsp:nvSpPr>
        <dsp:cNvPr id="0" name=""/>
        <dsp:cNvSpPr/>
      </dsp:nvSpPr>
      <dsp:spPr>
        <a:xfrm>
          <a:off x="0" y="1251044"/>
          <a:ext cx="6887503" cy="177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a:t>2. Si renuncia con posterioridad a la fecha establecida en cada convocatoria </a:t>
          </a:r>
          <a:r>
            <a:rPr lang="es-ES" sz="2100" b="1" kern="1200"/>
            <a:t>sin causa justificada</a:t>
          </a:r>
          <a:r>
            <a:rPr lang="es-ES" sz="2100" kern="1200"/>
            <a:t>, </a:t>
          </a:r>
          <a:r>
            <a:rPr lang="es-ES" sz="2100" b="1" u="sng" kern="1200" err="1"/>
            <a:t>sera</a:t>
          </a:r>
          <a:r>
            <a:rPr lang="es-ES" sz="2100" b="1" u="sng" kern="1200"/>
            <a:t>́ penalizado</a:t>
          </a:r>
          <a:r>
            <a:rPr lang="es-ES" sz="2100" kern="1200"/>
            <a:t> y no </a:t>
          </a:r>
          <a:r>
            <a:rPr lang="es-ES" sz="2100" kern="1200" err="1"/>
            <a:t>tendra</a:t>
          </a:r>
          <a:r>
            <a:rPr lang="es-ES" sz="2100" kern="1200"/>
            <a:t>́ derecho a la </a:t>
          </a:r>
          <a:r>
            <a:rPr lang="es-ES" sz="2100" kern="1200" err="1"/>
            <a:t>concesión</a:t>
          </a:r>
          <a:r>
            <a:rPr lang="es-ES" sz="2100" kern="1200"/>
            <a:t> de una movilidad internacional durante dicho curso </a:t>
          </a:r>
          <a:r>
            <a:rPr lang="es-ES" sz="2100" kern="1200" err="1"/>
            <a:t>académico</a:t>
          </a:r>
          <a:r>
            <a:rPr lang="es-ES" sz="2100" kern="1200"/>
            <a:t> y el siguiente (excepto causas justificadas: enfermedad, accidente grave…).</a:t>
          </a:r>
          <a:endParaRPr lang="en-US" sz="2100" kern="1200"/>
        </a:p>
      </dsp:txBody>
      <dsp:txXfrm>
        <a:off x="0" y="1251044"/>
        <a:ext cx="6887503" cy="1778732"/>
      </dsp:txXfrm>
    </dsp:sp>
    <dsp:sp modelId="{906F594B-2375-3F4E-8B28-BBA24C386884}">
      <dsp:nvSpPr>
        <dsp:cNvPr id="0" name=""/>
        <dsp:cNvSpPr/>
      </dsp:nvSpPr>
      <dsp:spPr>
        <a:xfrm>
          <a:off x="0" y="3029777"/>
          <a:ext cx="68942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F911D-296B-6941-AF12-C0DD450CB5C3}">
      <dsp:nvSpPr>
        <dsp:cNvPr id="0" name=""/>
        <dsp:cNvSpPr/>
      </dsp:nvSpPr>
      <dsp:spPr>
        <a:xfrm>
          <a:off x="0" y="3029777"/>
          <a:ext cx="6894236" cy="1248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a:t>4. La renuncia fuera de plazo deberá estar motivada y acompañada de la </a:t>
          </a:r>
          <a:r>
            <a:rPr lang="es-ES" sz="2100" b="1" kern="1200"/>
            <a:t>documentación justificativa </a:t>
          </a:r>
          <a:r>
            <a:rPr lang="es-ES" sz="2100" kern="1200"/>
            <a:t>de las causas alegadas.</a:t>
          </a:r>
          <a:endParaRPr lang="en-US" sz="2100" kern="1200"/>
        </a:p>
      </dsp:txBody>
      <dsp:txXfrm>
        <a:off x="0" y="3029777"/>
        <a:ext cx="6894236" cy="1248741"/>
      </dsp:txXfrm>
    </dsp:sp>
    <dsp:sp modelId="{F67ED8EC-F14E-E849-9D20-274C314225EF}">
      <dsp:nvSpPr>
        <dsp:cNvPr id="0" name=""/>
        <dsp:cNvSpPr/>
      </dsp:nvSpPr>
      <dsp:spPr>
        <a:xfrm>
          <a:off x="0" y="4278519"/>
          <a:ext cx="68942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685B2-D0DA-7540-8C46-E90C60B004A1}">
      <dsp:nvSpPr>
        <dsp:cNvPr id="0" name=""/>
        <dsp:cNvSpPr/>
      </dsp:nvSpPr>
      <dsp:spPr>
        <a:xfrm>
          <a:off x="0" y="4278519"/>
          <a:ext cx="6894236" cy="1248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a:t>5. En caso de que la persona renuncie una vez iniciada la movilidad, deberá proceder a la </a:t>
          </a:r>
          <a:r>
            <a:rPr lang="es-ES" sz="2100" b="1" kern="1200"/>
            <a:t>devolución</a:t>
          </a:r>
          <a:r>
            <a:rPr lang="es-ES" sz="2100" kern="1200"/>
            <a:t> de las cantidades que hubieran sido abonadas, a excepción de que el órgano competente reconozca el motivo de renuncia como fuerza mayor. </a:t>
          </a:r>
          <a:endParaRPr lang="en-US" sz="2100" kern="1200"/>
        </a:p>
      </dsp:txBody>
      <dsp:txXfrm>
        <a:off x="0" y="4278519"/>
        <a:ext cx="6894236" cy="124874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56E37-E772-9343-AFF0-014CC9308925}">
      <dsp:nvSpPr>
        <dsp:cNvPr id="0" name=""/>
        <dsp:cNvSpPr/>
      </dsp:nvSpPr>
      <dsp:spPr>
        <a:xfrm>
          <a:off x="0" y="286908"/>
          <a:ext cx="6892526"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651BEA-499E-0F48-8FA3-CEE7E32112F4}">
      <dsp:nvSpPr>
        <dsp:cNvPr id="0" name=""/>
        <dsp:cNvSpPr/>
      </dsp:nvSpPr>
      <dsp:spPr>
        <a:xfrm>
          <a:off x="344626" y="80268"/>
          <a:ext cx="4824768"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365" tIns="0" rIns="182365" bIns="0" numCol="1" spcCol="1270" anchor="ctr" anchorCtr="0">
          <a:noAutofit/>
        </a:bodyPr>
        <a:lstStyle/>
        <a:p>
          <a:pPr marL="0" lvl="0" indent="0" algn="l" defTabSz="889000">
            <a:lnSpc>
              <a:spcPct val="90000"/>
            </a:lnSpc>
            <a:spcBef>
              <a:spcPct val="0"/>
            </a:spcBef>
            <a:spcAft>
              <a:spcPct val="35000"/>
            </a:spcAft>
            <a:buNone/>
          </a:pPr>
          <a:r>
            <a:rPr lang="es-ES" sz="2000" b="1" kern="1200"/>
            <a:t>https://airei.apps.uclm.es/ </a:t>
          </a:r>
          <a:endParaRPr lang="en-US" sz="2000" kern="1200"/>
        </a:p>
      </dsp:txBody>
      <dsp:txXfrm>
        <a:off x="364801" y="100443"/>
        <a:ext cx="4784418" cy="372930"/>
      </dsp:txXfrm>
    </dsp:sp>
    <dsp:sp modelId="{5E614DB1-CB15-2344-B50A-D40928731F13}">
      <dsp:nvSpPr>
        <dsp:cNvPr id="0" name=""/>
        <dsp:cNvSpPr/>
      </dsp:nvSpPr>
      <dsp:spPr>
        <a:xfrm>
          <a:off x="0" y="921948"/>
          <a:ext cx="6892526"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2A5036-DCBA-F145-AD3A-0326EF1692A9}">
      <dsp:nvSpPr>
        <dsp:cNvPr id="0" name=""/>
        <dsp:cNvSpPr/>
      </dsp:nvSpPr>
      <dsp:spPr>
        <a:xfrm>
          <a:off x="344626" y="715308"/>
          <a:ext cx="4824768"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365" tIns="0" rIns="182365" bIns="0" numCol="1" spcCol="1270" anchor="ctr" anchorCtr="0">
          <a:noAutofit/>
        </a:bodyPr>
        <a:lstStyle/>
        <a:p>
          <a:pPr marL="0" lvl="0" indent="0" algn="l" defTabSz="889000">
            <a:lnSpc>
              <a:spcPct val="90000"/>
            </a:lnSpc>
            <a:spcBef>
              <a:spcPct val="0"/>
            </a:spcBef>
            <a:spcAft>
              <a:spcPct val="35000"/>
            </a:spcAft>
            <a:buNone/>
          </a:pPr>
          <a:r>
            <a:rPr lang="es-ES" sz="2000" b="1" kern="1200"/>
            <a:t>1. Datos personales e idiomas </a:t>
          </a:r>
          <a:endParaRPr lang="en-US" sz="2000" kern="1200"/>
        </a:p>
      </dsp:txBody>
      <dsp:txXfrm>
        <a:off x="364801" y="735483"/>
        <a:ext cx="4784418" cy="372930"/>
      </dsp:txXfrm>
    </dsp:sp>
    <dsp:sp modelId="{63FF8D8E-844C-9445-BA31-FD2F5C8762AB}">
      <dsp:nvSpPr>
        <dsp:cNvPr id="0" name=""/>
        <dsp:cNvSpPr/>
      </dsp:nvSpPr>
      <dsp:spPr>
        <a:xfrm>
          <a:off x="0" y="1556988"/>
          <a:ext cx="6892526" cy="9922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4937" tIns="291592" rIns="534937"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a:t>Los programas disponibles estarán clasificados en tres grupos (PAIS, AREA Y UNIVERSIDAD). </a:t>
          </a:r>
          <a:endParaRPr lang="en-US" sz="2000" kern="1200"/>
        </a:p>
      </dsp:txBody>
      <dsp:txXfrm>
        <a:off x="0" y="1556988"/>
        <a:ext cx="6892526" cy="992250"/>
      </dsp:txXfrm>
    </dsp:sp>
    <dsp:sp modelId="{61CB115D-02B9-E443-8839-E8B376F9C83E}">
      <dsp:nvSpPr>
        <dsp:cNvPr id="0" name=""/>
        <dsp:cNvSpPr/>
      </dsp:nvSpPr>
      <dsp:spPr>
        <a:xfrm>
          <a:off x="344626" y="1350348"/>
          <a:ext cx="4824768"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365" tIns="0" rIns="182365" bIns="0" numCol="1" spcCol="1270" anchor="ctr" anchorCtr="0">
          <a:noAutofit/>
        </a:bodyPr>
        <a:lstStyle/>
        <a:p>
          <a:pPr marL="0" lvl="0" indent="0" algn="l" defTabSz="889000">
            <a:lnSpc>
              <a:spcPct val="90000"/>
            </a:lnSpc>
            <a:spcBef>
              <a:spcPct val="0"/>
            </a:spcBef>
            <a:spcAft>
              <a:spcPct val="35000"/>
            </a:spcAft>
            <a:buNone/>
          </a:pPr>
          <a:r>
            <a:rPr lang="es-ES" sz="2000" b="1" kern="1200"/>
            <a:t>2. Elección de programas</a:t>
          </a:r>
          <a:endParaRPr lang="en-US" sz="2000" kern="1200"/>
        </a:p>
      </dsp:txBody>
      <dsp:txXfrm>
        <a:off x="364801" y="1370523"/>
        <a:ext cx="4784418" cy="372930"/>
      </dsp:txXfrm>
    </dsp:sp>
    <dsp:sp modelId="{019AA062-5905-1E4B-B3B1-C4B4A466399C}">
      <dsp:nvSpPr>
        <dsp:cNvPr id="0" name=""/>
        <dsp:cNvSpPr/>
      </dsp:nvSpPr>
      <dsp:spPr>
        <a:xfrm>
          <a:off x="0" y="2831478"/>
          <a:ext cx="6892526" cy="352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93C625-B439-924B-BE2C-26B279F4F725}">
      <dsp:nvSpPr>
        <dsp:cNvPr id="0" name=""/>
        <dsp:cNvSpPr/>
      </dsp:nvSpPr>
      <dsp:spPr>
        <a:xfrm>
          <a:off x="344626" y="2624838"/>
          <a:ext cx="4824768"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365" tIns="0" rIns="182365" bIns="0" numCol="1" spcCol="1270" anchor="ctr" anchorCtr="0">
          <a:noAutofit/>
        </a:bodyPr>
        <a:lstStyle/>
        <a:p>
          <a:pPr marL="0" lvl="0" indent="0" algn="l" defTabSz="889000">
            <a:lnSpc>
              <a:spcPct val="90000"/>
            </a:lnSpc>
            <a:spcBef>
              <a:spcPct val="0"/>
            </a:spcBef>
            <a:spcAft>
              <a:spcPct val="35000"/>
            </a:spcAft>
            <a:buNone/>
          </a:pPr>
          <a:r>
            <a:rPr lang="es-ES" sz="2000" b="1" kern="1200"/>
            <a:t>3. Participación institucional </a:t>
          </a:r>
          <a:endParaRPr lang="en-US" sz="2000" kern="1200"/>
        </a:p>
      </dsp:txBody>
      <dsp:txXfrm>
        <a:off x="364801" y="2645013"/>
        <a:ext cx="4784418" cy="372930"/>
      </dsp:txXfrm>
    </dsp:sp>
    <dsp:sp modelId="{0F87393B-C9D9-224E-8A7D-3CABFC2D11E9}">
      <dsp:nvSpPr>
        <dsp:cNvPr id="0" name=""/>
        <dsp:cNvSpPr/>
      </dsp:nvSpPr>
      <dsp:spPr>
        <a:xfrm>
          <a:off x="0" y="3466518"/>
          <a:ext cx="6892526" cy="13671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4937" tIns="291592" rIns="534937"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Estancias en el extranjero </a:t>
          </a:r>
          <a:endParaRPr lang="en-US" sz="2000" kern="1200" dirty="0"/>
        </a:p>
        <a:p>
          <a:pPr marL="228600" lvl="1" indent="-228600" algn="l" defTabSz="889000">
            <a:lnSpc>
              <a:spcPct val="90000"/>
            </a:lnSpc>
            <a:spcBef>
              <a:spcPct val="0"/>
            </a:spcBef>
            <a:spcAft>
              <a:spcPct val="15000"/>
            </a:spcAft>
            <a:buChar char="•"/>
          </a:pPr>
          <a:r>
            <a:rPr lang="en-US" sz="2000" kern="1200" dirty="0" err="1"/>
            <a:t>Actividades</a:t>
          </a:r>
          <a:r>
            <a:rPr lang="en-US" sz="2000" kern="1200" dirty="0"/>
            <a:t> COIL, BIPS, COLOURS…</a:t>
          </a:r>
        </a:p>
        <a:p>
          <a:pPr marL="228600" lvl="1" indent="-228600" algn="l" defTabSz="889000">
            <a:lnSpc>
              <a:spcPct val="90000"/>
            </a:lnSpc>
            <a:spcBef>
              <a:spcPct val="0"/>
            </a:spcBef>
            <a:spcAft>
              <a:spcPct val="15000"/>
            </a:spcAft>
            <a:buChar char="•"/>
          </a:pPr>
          <a:r>
            <a:rPr lang="en-US" sz="2000" kern="1200"/>
            <a:t>Carta motivación*</a:t>
          </a:r>
          <a:endParaRPr lang="en-US" sz="2000" kern="1200" dirty="0"/>
        </a:p>
      </dsp:txBody>
      <dsp:txXfrm>
        <a:off x="0" y="3466518"/>
        <a:ext cx="6892526" cy="1367100"/>
      </dsp:txXfrm>
    </dsp:sp>
    <dsp:sp modelId="{8A20E566-3E49-5640-B9BC-7E3B15A78432}">
      <dsp:nvSpPr>
        <dsp:cNvPr id="0" name=""/>
        <dsp:cNvSpPr/>
      </dsp:nvSpPr>
      <dsp:spPr>
        <a:xfrm>
          <a:off x="344626" y="3259878"/>
          <a:ext cx="4824768" cy="413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365" tIns="0" rIns="182365" bIns="0" numCol="1" spcCol="1270" anchor="ctr" anchorCtr="0">
          <a:noAutofit/>
        </a:bodyPr>
        <a:lstStyle/>
        <a:p>
          <a:pPr marL="0" lvl="0" indent="0" algn="l" defTabSz="889000">
            <a:lnSpc>
              <a:spcPct val="90000"/>
            </a:lnSpc>
            <a:spcBef>
              <a:spcPct val="0"/>
            </a:spcBef>
            <a:spcAft>
              <a:spcPct val="35000"/>
            </a:spcAft>
            <a:buNone/>
          </a:pPr>
          <a:r>
            <a:rPr lang="es-ES" sz="2000" b="1" kern="1200" dirty="0"/>
            <a:t>4. Actividades de internacionalización</a:t>
          </a:r>
          <a:endParaRPr lang="en-US" sz="2000" kern="1200" dirty="0"/>
        </a:p>
      </dsp:txBody>
      <dsp:txXfrm>
        <a:off x="364801" y="3280053"/>
        <a:ext cx="4784418" cy="372930"/>
      </dsp:txXfrm>
    </dsp:sp>
    <dsp:sp modelId="{D5DEC9CC-A204-DE48-940C-D200DEAE20CD}">
      <dsp:nvSpPr>
        <dsp:cNvPr id="0" name=""/>
        <dsp:cNvSpPr/>
      </dsp:nvSpPr>
      <dsp:spPr>
        <a:xfrm>
          <a:off x="0" y="5115858"/>
          <a:ext cx="6892526" cy="992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4937" tIns="291592" rIns="534937"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Guardar en PDF una copia del resguardo de su solicitud, en el apartado MIS SOLICITUDES </a:t>
          </a:r>
          <a:endParaRPr lang="en-US" sz="2000" kern="1200" dirty="0"/>
        </a:p>
      </dsp:txBody>
      <dsp:txXfrm>
        <a:off x="0" y="5115858"/>
        <a:ext cx="6892526" cy="992250"/>
      </dsp:txXfrm>
    </dsp:sp>
    <dsp:sp modelId="{65C05443-49D6-9141-9C12-8206ADBF7292}">
      <dsp:nvSpPr>
        <dsp:cNvPr id="0" name=""/>
        <dsp:cNvSpPr/>
      </dsp:nvSpPr>
      <dsp:spPr>
        <a:xfrm>
          <a:off x="344626" y="4909218"/>
          <a:ext cx="4824768"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365" tIns="0" rIns="182365" bIns="0" numCol="1" spcCol="1270" anchor="ctr" anchorCtr="0">
          <a:noAutofit/>
        </a:bodyPr>
        <a:lstStyle/>
        <a:p>
          <a:pPr marL="0" lvl="0" indent="0" algn="l" defTabSz="889000">
            <a:lnSpc>
              <a:spcPct val="90000"/>
            </a:lnSpc>
            <a:spcBef>
              <a:spcPct val="0"/>
            </a:spcBef>
            <a:spcAft>
              <a:spcPct val="35000"/>
            </a:spcAft>
            <a:buNone/>
          </a:pPr>
          <a:r>
            <a:rPr lang="es-ES" sz="2000" b="1" kern="1200" dirty="0"/>
            <a:t>5. Subida de documentación </a:t>
          </a:r>
          <a:endParaRPr lang="en-US" sz="2000" kern="1200" dirty="0"/>
        </a:p>
      </dsp:txBody>
      <dsp:txXfrm>
        <a:off x="364801" y="4929393"/>
        <a:ext cx="4784418"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02569-6D53-A64B-AB18-9E57F360CF4D}">
      <dsp:nvSpPr>
        <dsp:cNvPr id="0" name=""/>
        <dsp:cNvSpPr/>
      </dsp:nvSpPr>
      <dsp:spPr>
        <a:xfrm>
          <a:off x="0" y="0"/>
          <a:ext cx="56640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523A8A-F8A1-5345-B5AF-EE793EB466F9}">
      <dsp:nvSpPr>
        <dsp:cNvPr id="0" name=""/>
        <dsp:cNvSpPr/>
      </dsp:nvSpPr>
      <dsp:spPr>
        <a:xfrm>
          <a:off x="0" y="0"/>
          <a:ext cx="5664038" cy="124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s-ES" sz="3500" kern="1200"/>
            <a:t>ERASMUS ESTUDIOS (</a:t>
          </a:r>
          <a:r>
            <a:rPr lang="es-ES" sz="3500" b="1" kern="1200"/>
            <a:t>KA131) (2-12 meses)</a:t>
          </a:r>
          <a:r>
            <a:rPr lang="es-ES" sz="3500" kern="1200"/>
            <a:t> </a:t>
          </a:r>
          <a:endParaRPr lang="en-US" sz="3500" kern="1200"/>
        </a:p>
      </dsp:txBody>
      <dsp:txXfrm>
        <a:off x="0" y="0"/>
        <a:ext cx="5664038" cy="1244923"/>
      </dsp:txXfrm>
    </dsp:sp>
    <dsp:sp modelId="{AB7834ED-644D-574C-B50A-1F09906DF653}">
      <dsp:nvSpPr>
        <dsp:cNvPr id="0" name=""/>
        <dsp:cNvSpPr/>
      </dsp:nvSpPr>
      <dsp:spPr>
        <a:xfrm>
          <a:off x="0" y="1244923"/>
          <a:ext cx="5664038" cy="0"/>
        </a:xfrm>
        <a:prstGeom prst="line">
          <a:avLst/>
        </a:prstGeom>
        <a:solidFill>
          <a:schemeClr val="accent2">
            <a:hueOff val="-511936"/>
            <a:satOff val="-2235"/>
            <a:lumOff val="523"/>
            <a:alphaOff val="0"/>
          </a:schemeClr>
        </a:solidFill>
        <a:ln w="12700" cap="flat" cmpd="sng" algn="ctr">
          <a:solidFill>
            <a:schemeClr val="accent2">
              <a:hueOff val="-511936"/>
              <a:satOff val="-2235"/>
              <a:lumOff val="5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44E875-08B1-A84D-8E59-31090B5AB0C1}">
      <dsp:nvSpPr>
        <dsp:cNvPr id="0" name=""/>
        <dsp:cNvSpPr/>
      </dsp:nvSpPr>
      <dsp:spPr>
        <a:xfrm>
          <a:off x="0" y="1244923"/>
          <a:ext cx="5664038" cy="124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s-ES" sz="3500" kern="1200"/>
            <a:t>ERASMUS PRÁCTICAS CURRICULARES (</a:t>
          </a:r>
          <a:r>
            <a:rPr lang="es-ES" sz="3500" b="1" kern="1200"/>
            <a:t>KA131)</a:t>
          </a:r>
          <a:endParaRPr lang="en-US" sz="3500" kern="1200"/>
        </a:p>
      </dsp:txBody>
      <dsp:txXfrm>
        <a:off x="0" y="1244923"/>
        <a:ext cx="5664038" cy="1244923"/>
      </dsp:txXfrm>
    </dsp:sp>
    <dsp:sp modelId="{1FE8B1F8-B102-7C42-8CD6-CBBF5CD7250A}">
      <dsp:nvSpPr>
        <dsp:cNvPr id="0" name=""/>
        <dsp:cNvSpPr/>
      </dsp:nvSpPr>
      <dsp:spPr>
        <a:xfrm>
          <a:off x="0" y="2489847"/>
          <a:ext cx="5664038" cy="0"/>
        </a:xfrm>
        <a:prstGeom prst="line">
          <a:avLst/>
        </a:prstGeom>
        <a:solidFill>
          <a:schemeClr val="accent2">
            <a:hueOff val="-1023873"/>
            <a:satOff val="-4471"/>
            <a:lumOff val="1045"/>
            <a:alphaOff val="0"/>
          </a:schemeClr>
        </a:solidFill>
        <a:ln w="12700" cap="flat" cmpd="sng" algn="ctr">
          <a:solidFill>
            <a:schemeClr val="accent2">
              <a:hueOff val="-1023873"/>
              <a:satOff val="-4471"/>
              <a:lumOff val="10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431292-C2DB-684B-82A1-CFEF223814B8}">
      <dsp:nvSpPr>
        <dsp:cNvPr id="0" name=""/>
        <dsp:cNvSpPr/>
      </dsp:nvSpPr>
      <dsp:spPr>
        <a:xfrm>
          <a:off x="0" y="2489847"/>
          <a:ext cx="5664038" cy="124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s-ES" sz="3500" kern="1200"/>
            <a:t>ERASMUS PROGRAMAS PROPIOS</a:t>
          </a:r>
          <a:endParaRPr lang="en-US" sz="3500" kern="1200"/>
        </a:p>
      </dsp:txBody>
      <dsp:txXfrm>
        <a:off x="0" y="2489847"/>
        <a:ext cx="5664038" cy="1244923"/>
      </dsp:txXfrm>
    </dsp:sp>
    <dsp:sp modelId="{E28C22E5-8677-C146-A3F0-4CB5B809311B}">
      <dsp:nvSpPr>
        <dsp:cNvPr id="0" name=""/>
        <dsp:cNvSpPr/>
      </dsp:nvSpPr>
      <dsp:spPr>
        <a:xfrm>
          <a:off x="0" y="3734770"/>
          <a:ext cx="5664038" cy="0"/>
        </a:xfrm>
        <a:prstGeom prst="line">
          <a:avLst/>
        </a:prstGeom>
        <a:solidFill>
          <a:schemeClr val="accent2">
            <a:hueOff val="-1535809"/>
            <a:satOff val="-6706"/>
            <a:lumOff val="1568"/>
            <a:alphaOff val="0"/>
          </a:schemeClr>
        </a:solidFill>
        <a:ln w="12700" cap="flat" cmpd="sng" algn="ctr">
          <a:solidFill>
            <a:schemeClr val="accent2">
              <a:hueOff val="-1535809"/>
              <a:satOff val="-6706"/>
              <a:lumOff val="1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D0C47-E35A-6146-AD2E-C01D7BC9E0CB}">
      <dsp:nvSpPr>
        <dsp:cNvPr id="0" name=""/>
        <dsp:cNvSpPr/>
      </dsp:nvSpPr>
      <dsp:spPr>
        <a:xfrm>
          <a:off x="0" y="3734770"/>
          <a:ext cx="5664038" cy="124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s-ES" sz="3500" kern="1200"/>
            <a:t>ERASMUS PRÁCTICAS (RECIÉN TITULADOS) *</a:t>
          </a:r>
          <a:endParaRPr lang="en-US" sz="3500" kern="1200"/>
        </a:p>
      </dsp:txBody>
      <dsp:txXfrm>
        <a:off x="0" y="3734770"/>
        <a:ext cx="5664038" cy="1244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0DAB0-542D-B443-9AB2-949A05B605FA}">
      <dsp:nvSpPr>
        <dsp:cNvPr id="0" name=""/>
        <dsp:cNvSpPr/>
      </dsp:nvSpPr>
      <dsp:spPr>
        <a:xfrm>
          <a:off x="0" y="27584"/>
          <a:ext cx="6323921" cy="12331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Matriculados/as en 2025-26 y 2026-27</a:t>
          </a:r>
          <a:endParaRPr lang="en-US" sz="2000" kern="1200" dirty="0"/>
        </a:p>
      </dsp:txBody>
      <dsp:txXfrm>
        <a:off x="60195" y="87779"/>
        <a:ext cx="6203531" cy="1112715"/>
      </dsp:txXfrm>
    </dsp:sp>
    <dsp:sp modelId="{E1362AA2-12E1-9945-A87F-E61B3067161C}">
      <dsp:nvSpPr>
        <dsp:cNvPr id="0" name=""/>
        <dsp:cNvSpPr/>
      </dsp:nvSpPr>
      <dsp:spPr>
        <a:xfrm>
          <a:off x="0" y="1398929"/>
          <a:ext cx="6323921" cy="10951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Acreditación del nivel de inglés </a:t>
          </a:r>
          <a:r>
            <a:rPr lang="es-ES" sz="2000" kern="1200" dirty="0"/>
            <a:t>(B1 o superior) y otros según requisitos de la universidad de destino. *Excepto Italia y Portugal.</a:t>
          </a:r>
          <a:endParaRPr lang="en-US" sz="2000" kern="1200" dirty="0"/>
        </a:p>
      </dsp:txBody>
      <dsp:txXfrm>
        <a:off x="53459" y="1452388"/>
        <a:ext cx="6217003" cy="988201"/>
      </dsp:txXfrm>
    </dsp:sp>
    <dsp:sp modelId="{4CA728B3-960C-2841-BCE9-A3C69D46B925}">
      <dsp:nvSpPr>
        <dsp:cNvPr id="0" name=""/>
        <dsp:cNvSpPr/>
      </dsp:nvSpPr>
      <dsp:spPr>
        <a:xfrm>
          <a:off x="0" y="2632289"/>
          <a:ext cx="6323921" cy="10951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mj-lt"/>
            <a:buNone/>
          </a:pPr>
          <a:r>
            <a:rPr lang="es-ES" sz="2000" kern="1200"/>
            <a:t>Superados mínimo de </a:t>
          </a:r>
          <a:r>
            <a:rPr lang="es-ES" sz="2000" b="1" kern="1200"/>
            <a:t>30 créditos</a:t>
          </a:r>
          <a:endParaRPr lang="en-US" sz="2000" b="1" kern="1200"/>
        </a:p>
      </dsp:txBody>
      <dsp:txXfrm>
        <a:off x="53459" y="2685748"/>
        <a:ext cx="6217003" cy="988201"/>
      </dsp:txXfrm>
    </dsp:sp>
    <dsp:sp modelId="{13A5E8C1-6D08-FE40-9CB9-B8BEB83B8841}">
      <dsp:nvSpPr>
        <dsp:cNvPr id="0" name=""/>
        <dsp:cNvSpPr/>
      </dsp:nvSpPr>
      <dsp:spPr>
        <a:xfrm>
          <a:off x="0" y="3865649"/>
          <a:ext cx="6323921" cy="10951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mj-lt"/>
            <a:buNone/>
          </a:pPr>
          <a:r>
            <a:rPr lang="es-ES" sz="2000" kern="1200"/>
            <a:t>Tener pendiente de matricular para el curso en el que se realice la estancia de movilidad, al menos, </a:t>
          </a:r>
          <a:r>
            <a:rPr lang="es-ES" sz="2000" b="1" kern="1200"/>
            <a:t>15 </a:t>
          </a:r>
          <a:r>
            <a:rPr lang="es-ES" sz="2000" b="1" kern="1200" err="1"/>
            <a:t>créditos</a:t>
          </a:r>
          <a:r>
            <a:rPr lang="es-ES" sz="2000" b="1" kern="1200"/>
            <a:t> </a:t>
          </a:r>
          <a:r>
            <a:rPr lang="es-ES" sz="2000" kern="1200"/>
            <a:t>por semestre o </a:t>
          </a:r>
          <a:r>
            <a:rPr lang="es-ES" sz="2000" b="1" kern="1200"/>
            <a:t>12</a:t>
          </a:r>
          <a:r>
            <a:rPr lang="es-ES" sz="2000" kern="1200"/>
            <a:t> por un trimestre.</a:t>
          </a:r>
          <a:endParaRPr lang="en-US" sz="2000" kern="1200"/>
        </a:p>
      </dsp:txBody>
      <dsp:txXfrm>
        <a:off x="53459" y="3919108"/>
        <a:ext cx="6217003" cy="988201"/>
      </dsp:txXfrm>
    </dsp:sp>
    <dsp:sp modelId="{B375A3A9-6E50-E64E-9F9D-F66946DAB12D}">
      <dsp:nvSpPr>
        <dsp:cNvPr id="0" name=""/>
        <dsp:cNvSpPr/>
      </dsp:nvSpPr>
      <dsp:spPr>
        <a:xfrm>
          <a:off x="0" y="5099009"/>
          <a:ext cx="6323921" cy="109511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mj-lt"/>
            <a:buNone/>
          </a:pPr>
          <a:r>
            <a:rPr lang="es-ES" sz="2000" kern="1200"/>
            <a:t>Nota media en expediente </a:t>
          </a:r>
          <a:r>
            <a:rPr lang="es-ES" sz="2000" b="1" kern="1200"/>
            <a:t>igual o superior a 5.</a:t>
          </a:r>
          <a:endParaRPr lang="en-US" sz="2000" b="1" kern="1200"/>
        </a:p>
      </dsp:txBody>
      <dsp:txXfrm>
        <a:off x="53459" y="5152468"/>
        <a:ext cx="6217003" cy="9882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560B6-AE3C-E245-8B25-990BEF150747}">
      <dsp:nvSpPr>
        <dsp:cNvPr id="0" name=""/>
        <dsp:cNvSpPr/>
      </dsp:nvSpPr>
      <dsp:spPr>
        <a:xfrm>
          <a:off x="266662" y="2996922"/>
          <a:ext cx="2102471" cy="63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422400">
            <a:lnSpc>
              <a:spcPct val="90000"/>
            </a:lnSpc>
            <a:spcBef>
              <a:spcPct val="0"/>
            </a:spcBef>
            <a:spcAft>
              <a:spcPct val="35000"/>
            </a:spcAft>
            <a:buNone/>
            <a:defRPr b="1"/>
          </a:pPr>
          <a:r>
            <a:rPr lang="en-US" sz="3200" kern="1200" dirty="0"/>
            <a:t>9 </a:t>
          </a:r>
          <a:r>
            <a:rPr lang="en-US" sz="3200" kern="1200" dirty="0" err="1"/>
            <a:t>ene</a:t>
          </a:r>
          <a:r>
            <a:rPr lang="en-US" sz="3200" kern="1200" dirty="0"/>
            <a:t> (14:00)</a:t>
          </a:r>
        </a:p>
      </dsp:txBody>
      <dsp:txXfrm>
        <a:off x="266662" y="2996922"/>
        <a:ext cx="2102471" cy="630637"/>
      </dsp:txXfrm>
    </dsp:sp>
    <dsp:sp modelId="{8D483E67-6C81-D843-94E6-D3CC46C60B87}">
      <dsp:nvSpPr>
        <dsp:cNvPr id="0" name=""/>
        <dsp:cNvSpPr/>
      </dsp:nvSpPr>
      <dsp:spPr>
        <a:xfrm>
          <a:off x="0" y="2678813"/>
          <a:ext cx="7891974" cy="2232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D5D73-A27E-254F-8F14-4BDC50D1C473}">
      <dsp:nvSpPr>
        <dsp:cNvPr id="0" name=""/>
        <dsp:cNvSpPr/>
      </dsp:nvSpPr>
      <dsp:spPr>
        <a:xfrm>
          <a:off x="150160" y="781233"/>
          <a:ext cx="2335475" cy="94883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b="1" kern="1200" err="1"/>
            <a:t>Presentación</a:t>
          </a:r>
          <a:r>
            <a:rPr lang="en-US" sz="2000" b="1" kern="1200"/>
            <a:t> Solicitudes</a:t>
          </a:r>
          <a:endParaRPr lang="en-US" sz="2000" kern="1200"/>
        </a:p>
      </dsp:txBody>
      <dsp:txXfrm>
        <a:off x="150160" y="781233"/>
        <a:ext cx="2335475" cy="948833"/>
      </dsp:txXfrm>
    </dsp:sp>
    <dsp:sp modelId="{FE013F50-D873-D24A-AEBF-5A0D033DCAA9}">
      <dsp:nvSpPr>
        <dsp:cNvPr id="0" name=""/>
        <dsp:cNvSpPr/>
      </dsp:nvSpPr>
      <dsp:spPr>
        <a:xfrm>
          <a:off x="1317898" y="1730066"/>
          <a:ext cx="0" cy="948746"/>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906F7CA-CE80-944A-A494-1379A3902DEF}">
      <dsp:nvSpPr>
        <dsp:cNvPr id="0" name=""/>
        <dsp:cNvSpPr/>
      </dsp:nvSpPr>
      <dsp:spPr>
        <a:xfrm>
          <a:off x="1580706" y="1953301"/>
          <a:ext cx="2102471" cy="63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422400">
            <a:lnSpc>
              <a:spcPct val="90000"/>
            </a:lnSpc>
            <a:spcBef>
              <a:spcPct val="0"/>
            </a:spcBef>
            <a:spcAft>
              <a:spcPct val="35000"/>
            </a:spcAft>
            <a:buNone/>
            <a:defRPr b="1"/>
          </a:pPr>
          <a:r>
            <a:rPr lang="en-US" sz="3200" kern="1200" dirty="0"/>
            <a:t>6 </a:t>
          </a:r>
          <a:r>
            <a:rPr lang="en-US" sz="3200" kern="1200" dirty="0" err="1"/>
            <a:t>feb</a:t>
          </a:r>
          <a:endParaRPr lang="en-US" sz="3200" kern="1200" dirty="0"/>
        </a:p>
      </dsp:txBody>
      <dsp:txXfrm>
        <a:off x="1580706" y="1953301"/>
        <a:ext cx="2102471" cy="630637"/>
      </dsp:txXfrm>
    </dsp:sp>
    <dsp:sp modelId="{2308B253-45A5-4F4E-82F5-19CC4E81DD94}">
      <dsp:nvSpPr>
        <dsp:cNvPr id="0" name=""/>
        <dsp:cNvSpPr/>
      </dsp:nvSpPr>
      <dsp:spPr>
        <a:xfrm>
          <a:off x="1475583" y="3850794"/>
          <a:ext cx="2312718" cy="948833"/>
        </a:xfrm>
        <a:prstGeom prst="rect">
          <a:avLst/>
        </a:prstGeom>
        <a:solidFill>
          <a:schemeClr val="accent2">
            <a:tint val="40000"/>
            <a:alpha val="90000"/>
            <a:hueOff val="-338003"/>
            <a:satOff val="-1178"/>
            <a:lumOff val="33"/>
            <a:alphaOff val="0"/>
          </a:schemeClr>
        </a:solidFill>
        <a:ln w="12700" cap="flat" cmpd="sng" algn="ctr">
          <a:solidFill>
            <a:schemeClr val="accent2">
              <a:tint val="40000"/>
              <a:alpha val="90000"/>
              <a:hueOff val="-338003"/>
              <a:satOff val="-1178"/>
              <a:lumOff val="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b="1" kern="1200" err="1"/>
            <a:t>Listados</a:t>
          </a:r>
          <a:r>
            <a:rPr lang="en-US" sz="2000" b="1" kern="1200"/>
            <a:t> </a:t>
          </a:r>
          <a:r>
            <a:rPr lang="en-US" sz="2000" b="1" kern="1200" err="1"/>
            <a:t>provisionales</a:t>
          </a:r>
          <a:endParaRPr lang="en-US" sz="2000" b="1" kern="1200"/>
        </a:p>
      </dsp:txBody>
      <dsp:txXfrm>
        <a:off x="1475583" y="3850794"/>
        <a:ext cx="2312718" cy="948833"/>
      </dsp:txXfrm>
    </dsp:sp>
    <dsp:sp modelId="{37FE4856-434B-B44E-9552-7CF1AE3A4B8B}">
      <dsp:nvSpPr>
        <dsp:cNvPr id="0" name=""/>
        <dsp:cNvSpPr/>
      </dsp:nvSpPr>
      <dsp:spPr>
        <a:xfrm>
          <a:off x="2631942" y="2902047"/>
          <a:ext cx="0" cy="948746"/>
        </a:xfrm>
        <a:prstGeom prst="line">
          <a:avLst/>
        </a:prstGeom>
        <a:solidFill>
          <a:schemeClr val="accent2">
            <a:hueOff val="-511936"/>
            <a:satOff val="-2235"/>
            <a:lumOff val="523"/>
            <a:alphaOff val="0"/>
          </a:schemeClr>
        </a:solidFill>
        <a:ln w="6350" cap="flat" cmpd="sng" algn="ctr">
          <a:solidFill>
            <a:schemeClr val="accent2">
              <a:hueOff val="-511936"/>
              <a:satOff val="-2235"/>
              <a:lumOff val="523"/>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F46ED2F6-2EEF-9C4A-8F1B-500C31D6BED7}">
      <dsp:nvSpPr>
        <dsp:cNvPr id="0" name=""/>
        <dsp:cNvSpPr/>
      </dsp:nvSpPr>
      <dsp:spPr>
        <a:xfrm>
          <a:off x="1248137" y="2720669"/>
          <a:ext cx="139521" cy="1395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F8773C3-7894-2E4B-BDC7-FC23129F5E54}">
      <dsp:nvSpPr>
        <dsp:cNvPr id="0" name=""/>
        <dsp:cNvSpPr/>
      </dsp:nvSpPr>
      <dsp:spPr>
        <a:xfrm>
          <a:off x="2562181" y="2720669"/>
          <a:ext cx="139521" cy="1395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77661F-A3A1-0D44-BB57-2A3FEDA22C07}">
      <dsp:nvSpPr>
        <dsp:cNvPr id="0" name=""/>
        <dsp:cNvSpPr/>
      </dsp:nvSpPr>
      <dsp:spPr>
        <a:xfrm>
          <a:off x="2894751" y="2996922"/>
          <a:ext cx="2102471" cy="63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422400">
            <a:lnSpc>
              <a:spcPct val="90000"/>
            </a:lnSpc>
            <a:spcBef>
              <a:spcPct val="0"/>
            </a:spcBef>
            <a:spcAft>
              <a:spcPct val="35000"/>
            </a:spcAft>
            <a:buNone/>
            <a:defRPr b="1"/>
          </a:pPr>
          <a:r>
            <a:rPr lang="en-US" sz="3200" kern="1200" dirty="0"/>
            <a:t>16 </a:t>
          </a:r>
          <a:r>
            <a:rPr lang="en-US" sz="3200" kern="1200" dirty="0" err="1"/>
            <a:t>feb</a:t>
          </a:r>
          <a:r>
            <a:rPr lang="en-US" sz="3200" kern="1200" dirty="0"/>
            <a:t> (14:00)</a:t>
          </a:r>
        </a:p>
      </dsp:txBody>
      <dsp:txXfrm>
        <a:off x="2894751" y="2996922"/>
        <a:ext cx="2102471" cy="630637"/>
      </dsp:txXfrm>
    </dsp:sp>
    <dsp:sp modelId="{AD184F45-377B-834A-8E0A-EF7A3E12D12E}">
      <dsp:nvSpPr>
        <dsp:cNvPr id="0" name=""/>
        <dsp:cNvSpPr/>
      </dsp:nvSpPr>
      <dsp:spPr>
        <a:xfrm>
          <a:off x="2789627" y="951536"/>
          <a:ext cx="2312718" cy="778530"/>
        </a:xfrm>
        <a:prstGeom prst="rect">
          <a:avLst/>
        </a:prstGeom>
        <a:solidFill>
          <a:schemeClr val="accent2">
            <a:tint val="40000"/>
            <a:alpha val="90000"/>
            <a:hueOff val="-676007"/>
            <a:satOff val="-2356"/>
            <a:lumOff val="66"/>
            <a:alphaOff val="0"/>
          </a:schemeClr>
        </a:solidFill>
        <a:ln w="12700" cap="flat" cmpd="sng" algn="ctr">
          <a:solidFill>
            <a:schemeClr val="accent2">
              <a:tint val="40000"/>
              <a:alpha val="90000"/>
              <a:hueOff val="-676007"/>
              <a:satOff val="-2356"/>
              <a:lumOff val="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b="1" kern="1200" err="1"/>
            <a:t>Alegaciones</a:t>
          </a:r>
          <a:endParaRPr lang="en-US" sz="2000" b="1" kern="1200"/>
        </a:p>
      </dsp:txBody>
      <dsp:txXfrm>
        <a:off x="2789627" y="951536"/>
        <a:ext cx="2312718" cy="778530"/>
      </dsp:txXfrm>
    </dsp:sp>
    <dsp:sp modelId="{AA3158B1-751C-114F-9214-BCC2F4551FDB}">
      <dsp:nvSpPr>
        <dsp:cNvPr id="0" name=""/>
        <dsp:cNvSpPr/>
      </dsp:nvSpPr>
      <dsp:spPr>
        <a:xfrm>
          <a:off x="3945987" y="1730066"/>
          <a:ext cx="0" cy="948746"/>
        </a:xfrm>
        <a:prstGeom prst="line">
          <a:avLst/>
        </a:prstGeom>
        <a:solidFill>
          <a:schemeClr val="accent2">
            <a:hueOff val="-1023873"/>
            <a:satOff val="-4471"/>
            <a:lumOff val="1045"/>
            <a:alphaOff val="0"/>
          </a:schemeClr>
        </a:solidFill>
        <a:ln w="6350" cap="flat" cmpd="sng" algn="ctr">
          <a:solidFill>
            <a:schemeClr val="accent2">
              <a:hueOff val="-1023873"/>
              <a:satOff val="-4471"/>
              <a:lumOff val="1045"/>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D065FA0-027B-B64E-86D2-842DE3BA3000}">
      <dsp:nvSpPr>
        <dsp:cNvPr id="0" name=""/>
        <dsp:cNvSpPr/>
      </dsp:nvSpPr>
      <dsp:spPr>
        <a:xfrm>
          <a:off x="4208795" y="1953301"/>
          <a:ext cx="2102471" cy="63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422400">
            <a:lnSpc>
              <a:spcPct val="90000"/>
            </a:lnSpc>
            <a:spcBef>
              <a:spcPct val="0"/>
            </a:spcBef>
            <a:spcAft>
              <a:spcPct val="35000"/>
            </a:spcAft>
            <a:buNone/>
            <a:defRPr b="1"/>
          </a:pPr>
          <a:r>
            <a:rPr lang="en-US" sz="3200" kern="1200" dirty="0">
              <a:solidFill>
                <a:srgbClr val="C00000"/>
              </a:solidFill>
            </a:rPr>
            <a:t>2 mar</a:t>
          </a:r>
        </a:p>
      </dsp:txBody>
      <dsp:txXfrm>
        <a:off x="4208795" y="1953301"/>
        <a:ext cx="2102471" cy="630637"/>
      </dsp:txXfrm>
    </dsp:sp>
    <dsp:sp modelId="{8AED0727-3020-D94C-8EF8-4F4F880E3A46}">
      <dsp:nvSpPr>
        <dsp:cNvPr id="0" name=""/>
        <dsp:cNvSpPr/>
      </dsp:nvSpPr>
      <dsp:spPr>
        <a:xfrm>
          <a:off x="4169399" y="3854940"/>
          <a:ext cx="2312718" cy="948833"/>
        </a:xfrm>
        <a:prstGeom prst="rect">
          <a:avLst/>
        </a:prstGeom>
        <a:solidFill>
          <a:schemeClr val="accent2">
            <a:tint val="40000"/>
            <a:alpha val="90000"/>
            <a:hueOff val="-1014010"/>
            <a:satOff val="-3533"/>
            <a:lumOff val="99"/>
            <a:alphaOff val="0"/>
          </a:schemeClr>
        </a:solidFill>
        <a:ln w="12700" cap="flat" cmpd="sng" algn="ctr">
          <a:solidFill>
            <a:schemeClr val="accent2">
              <a:tint val="40000"/>
              <a:alpha val="90000"/>
              <a:hueOff val="-1014010"/>
              <a:satOff val="-3533"/>
              <a:lumOff val="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b="1" kern="1200" err="1">
              <a:solidFill>
                <a:srgbClr val="C00000"/>
              </a:solidFill>
            </a:rPr>
            <a:t>Resolución</a:t>
          </a:r>
          <a:r>
            <a:rPr lang="en-US" sz="2000" b="1" kern="1200">
              <a:solidFill>
                <a:srgbClr val="C00000"/>
              </a:solidFill>
            </a:rPr>
            <a:t> </a:t>
          </a:r>
          <a:r>
            <a:rPr lang="en-US" sz="2000" b="1" kern="1200" err="1">
              <a:solidFill>
                <a:srgbClr val="C00000"/>
              </a:solidFill>
            </a:rPr>
            <a:t>Definitiva</a:t>
          </a:r>
          <a:endParaRPr lang="en-US" sz="2000" b="1" kern="1200">
            <a:solidFill>
              <a:srgbClr val="C00000"/>
            </a:solidFill>
          </a:endParaRPr>
        </a:p>
      </dsp:txBody>
      <dsp:txXfrm>
        <a:off x="4169399" y="3854940"/>
        <a:ext cx="2312718" cy="948833"/>
      </dsp:txXfrm>
    </dsp:sp>
    <dsp:sp modelId="{CF5452C6-3156-3047-9A32-52AF82400605}">
      <dsp:nvSpPr>
        <dsp:cNvPr id="0" name=""/>
        <dsp:cNvSpPr/>
      </dsp:nvSpPr>
      <dsp:spPr>
        <a:xfrm>
          <a:off x="5260031" y="2902047"/>
          <a:ext cx="0" cy="948746"/>
        </a:xfrm>
        <a:prstGeom prst="line">
          <a:avLst/>
        </a:prstGeom>
        <a:solidFill>
          <a:schemeClr val="accent2">
            <a:hueOff val="-1535809"/>
            <a:satOff val="-6706"/>
            <a:lumOff val="1568"/>
            <a:alphaOff val="0"/>
          </a:schemeClr>
        </a:solidFill>
        <a:ln w="6350" cap="flat" cmpd="sng" algn="ctr">
          <a:solidFill>
            <a:schemeClr val="accent2">
              <a:hueOff val="-1535809"/>
              <a:satOff val="-6706"/>
              <a:lumOff val="1568"/>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50BB59E-1DDD-364F-BAC8-BCCFF0057DBE}">
      <dsp:nvSpPr>
        <dsp:cNvPr id="0" name=""/>
        <dsp:cNvSpPr/>
      </dsp:nvSpPr>
      <dsp:spPr>
        <a:xfrm>
          <a:off x="3876226" y="2720669"/>
          <a:ext cx="139521" cy="1395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93F9C9D-FDF1-1149-9339-313E7B87499B}">
      <dsp:nvSpPr>
        <dsp:cNvPr id="0" name=""/>
        <dsp:cNvSpPr/>
      </dsp:nvSpPr>
      <dsp:spPr>
        <a:xfrm>
          <a:off x="5190270" y="2720669"/>
          <a:ext cx="139521" cy="1395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CDDED67-7F35-D144-A061-6C678A2C3A38}">
      <dsp:nvSpPr>
        <dsp:cNvPr id="0" name=""/>
        <dsp:cNvSpPr/>
      </dsp:nvSpPr>
      <dsp:spPr>
        <a:xfrm>
          <a:off x="5522840" y="2996922"/>
          <a:ext cx="2102471" cy="63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244600">
            <a:lnSpc>
              <a:spcPct val="90000"/>
            </a:lnSpc>
            <a:spcBef>
              <a:spcPct val="0"/>
            </a:spcBef>
            <a:spcAft>
              <a:spcPct val="35000"/>
            </a:spcAft>
            <a:buNone/>
            <a:defRPr b="1"/>
          </a:pPr>
          <a:r>
            <a:rPr lang="en-US" sz="2800" b="1" kern="1200" dirty="0"/>
            <a:t>9 mar (14:00)</a:t>
          </a:r>
        </a:p>
      </dsp:txBody>
      <dsp:txXfrm>
        <a:off x="5522840" y="2996922"/>
        <a:ext cx="2102471" cy="630637"/>
      </dsp:txXfrm>
    </dsp:sp>
    <dsp:sp modelId="{C87BAE49-EE0F-5A4B-B40D-157BA4B1E44C}">
      <dsp:nvSpPr>
        <dsp:cNvPr id="0" name=""/>
        <dsp:cNvSpPr/>
      </dsp:nvSpPr>
      <dsp:spPr>
        <a:xfrm>
          <a:off x="5417716" y="781233"/>
          <a:ext cx="2312718" cy="948833"/>
        </a:xfrm>
        <a:prstGeom prst="rect">
          <a:avLst/>
        </a:prstGeom>
        <a:solidFill>
          <a:schemeClr val="accent2">
            <a:tint val="40000"/>
            <a:alpha val="90000"/>
            <a:hueOff val="-1352013"/>
            <a:satOff val="-4711"/>
            <a:lumOff val="132"/>
            <a:alphaOff val="0"/>
          </a:schemeClr>
        </a:solidFill>
        <a:ln w="12700" cap="flat" cmpd="sng" algn="ctr">
          <a:solidFill>
            <a:schemeClr val="accent2">
              <a:tint val="40000"/>
              <a:alpha val="90000"/>
              <a:hueOff val="-1352013"/>
              <a:satOff val="-4711"/>
              <a:lumOff val="1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rgbClr val="FF0000"/>
              </a:solidFill>
            </a:rPr>
            <a:t>Aceptación</a:t>
          </a:r>
          <a:r>
            <a:rPr lang="en-US" sz="2000" b="1" kern="1200" dirty="0">
              <a:solidFill>
                <a:srgbClr val="FF0000"/>
              </a:solidFill>
            </a:rPr>
            <a:t> o </a:t>
          </a:r>
          <a:r>
            <a:rPr lang="en-US" sz="2000" b="1" kern="1200" dirty="0" err="1">
              <a:solidFill>
                <a:srgbClr val="FF0000"/>
              </a:solidFill>
            </a:rPr>
            <a:t>renuncia</a:t>
          </a:r>
          <a:endParaRPr lang="en-US" sz="2000" b="1" kern="1200" dirty="0">
            <a:solidFill>
              <a:srgbClr val="FF0000"/>
            </a:solidFill>
          </a:endParaRPr>
        </a:p>
      </dsp:txBody>
      <dsp:txXfrm>
        <a:off x="5417716" y="781233"/>
        <a:ext cx="2312718" cy="948833"/>
      </dsp:txXfrm>
    </dsp:sp>
    <dsp:sp modelId="{C13B4031-F00F-364F-BD68-C9377FF1626A}">
      <dsp:nvSpPr>
        <dsp:cNvPr id="0" name=""/>
        <dsp:cNvSpPr/>
      </dsp:nvSpPr>
      <dsp:spPr>
        <a:xfrm>
          <a:off x="6574075" y="1730066"/>
          <a:ext cx="0" cy="948746"/>
        </a:xfrm>
        <a:prstGeom prst="line">
          <a:avLst/>
        </a:prstGeom>
        <a:solidFill>
          <a:schemeClr val="accent2">
            <a:hueOff val="-1535811"/>
            <a:satOff val="-6706"/>
            <a:lumOff val="1568"/>
            <a:alphaOff val="0"/>
          </a:schemeClr>
        </a:solidFill>
        <a:ln w="6350" cap="flat" cmpd="sng" algn="ctr">
          <a:solidFill>
            <a:schemeClr val="accent2">
              <a:hueOff val="-1535811"/>
              <a:satOff val="-6706"/>
              <a:lumOff val="1568"/>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56EA1EA-3CBA-4849-B1E4-10119D11A097}">
      <dsp:nvSpPr>
        <dsp:cNvPr id="0" name=""/>
        <dsp:cNvSpPr/>
      </dsp:nvSpPr>
      <dsp:spPr>
        <a:xfrm>
          <a:off x="6504315" y="2720669"/>
          <a:ext cx="139521" cy="1395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AF75C-A766-4246-9A52-ECE2B8DF104F}">
      <dsp:nvSpPr>
        <dsp:cNvPr id="0" name=""/>
        <dsp:cNvSpPr/>
      </dsp:nvSpPr>
      <dsp:spPr>
        <a:xfrm>
          <a:off x="0" y="0"/>
          <a:ext cx="655518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364979-11CB-9149-84C5-2708065C46C9}">
      <dsp:nvSpPr>
        <dsp:cNvPr id="0" name=""/>
        <dsp:cNvSpPr/>
      </dsp:nvSpPr>
      <dsp:spPr>
        <a:xfrm>
          <a:off x="0" y="0"/>
          <a:ext cx="6555180" cy="158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Ampliar el </a:t>
          </a:r>
          <a:r>
            <a:rPr lang="es-ES" sz="1800" kern="1200" dirty="0" err="1"/>
            <a:t>período</a:t>
          </a:r>
          <a:r>
            <a:rPr lang="es-ES" sz="1800" kern="1200" dirty="0"/>
            <a:t> de estancia en la </a:t>
          </a:r>
          <a:r>
            <a:rPr lang="es-ES" sz="1800" kern="1200" dirty="0" err="1"/>
            <a:t>institución</a:t>
          </a:r>
          <a:r>
            <a:rPr lang="es-ES" sz="1800" kern="1200" dirty="0"/>
            <a:t> de destino: solicitarlo </a:t>
          </a:r>
          <a:r>
            <a:rPr lang="es-ES" sz="1800" b="1" kern="1200" dirty="0"/>
            <a:t>antes del 30 de noviembre </a:t>
          </a:r>
          <a:r>
            <a:rPr lang="es-ES" sz="1800" kern="1200" dirty="0"/>
            <a:t>del curso </a:t>
          </a:r>
          <a:r>
            <a:rPr lang="es-ES" sz="1800" kern="1200" dirty="0" err="1"/>
            <a:t>académico</a:t>
          </a:r>
          <a:r>
            <a:rPr lang="es-ES" sz="1800" kern="1200" dirty="0"/>
            <a:t> en el que se realiza la estancia, </a:t>
          </a:r>
          <a:r>
            <a:rPr lang="es-ES" sz="1800" b="1" kern="1200" dirty="0"/>
            <a:t>o antes del 30 de octubre </a:t>
          </a:r>
          <a:r>
            <a:rPr lang="es-ES" sz="1800" kern="1200" dirty="0"/>
            <a:t>en el caso de estudiantes que requieran la </a:t>
          </a:r>
          <a:r>
            <a:rPr lang="es-ES" sz="1800" kern="1200" dirty="0" err="1"/>
            <a:t>tramitación</a:t>
          </a:r>
          <a:r>
            <a:rPr lang="es-ES" sz="1800" kern="1200" dirty="0"/>
            <a:t> de un visado o permiso equivalente para permanecer en el </a:t>
          </a:r>
          <a:r>
            <a:rPr lang="es-ES" sz="1800" kern="1200" dirty="0" err="1"/>
            <a:t>país</a:t>
          </a:r>
          <a:r>
            <a:rPr lang="es-ES" sz="1800" kern="1200" dirty="0"/>
            <a:t> de destino. </a:t>
          </a:r>
          <a:endParaRPr lang="en-US" sz="1800" kern="1200" dirty="0"/>
        </a:p>
      </dsp:txBody>
      <dsp:txXfrm>
        <a:off x="0" y="0"/>
        <a:ext cx="6555180" cy="1586856"/>
      </dsp:txXfrm>
    </dsp:sp>
    <dsp:sp modelId="{4BB5C352-8FA0-1941-AE75-36D482C05AB7}">
      <dsp:nvSpPr>
        <dsp:cNvPr id="0" name=""/>
        <dsp:cNvSpPr/>
      </dsp:nvSpPr>
      <dsp:spPr>
        <a:xfrm>
          <a:off x="0" y="1586856"/>
          <a:ext cx="6555180" cy="0"/>
        </a:xfrm>
        <a:prstGeom prst="line">
          <a:avLst/>
        </a:prstGeom>
        <a:solidFill>
          <a:schemeClr val="accent2">
            <a:hueOff val="-511936"/>
            <a:satOff val="-2235"/>
            <a:lumOff val="523"/>
            <a:alphaOff val="0"/>
          </a:schemeClr>
        </a:solidFill>
        <a:ln w="12700" cap="flat" cmpd="sng" algn="ctr">
          <a:solidFill>
            <a:schemeClr val="accent2">
              <a:hueOff val="-511936"/>
              <a:satOff val="-2235"/>
              <a:lumOff val="5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95582-9617-2B44-8F98-D05118F6B36E}">
      <dsp:nvSpPr>
        <dsp:cNvPr id="0" name=""/>
        <dsp:cNvSpPr/>
      </dsp:nvSpPr>
      <dsp:spPr>
        <a:xfrm>
          <a:off x="0" y="1586856"/>
          <a:ext cx="6555180" cy="158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err="1"/>
            <a:t>Debera</a:t>
          </a:r>
          <a:r>
            <a:rPr lang="es-ES" sz="1800" kern="1200"/>
            <a:t>́ obtener la </a:t>
          </a:r>
          <a:r>
            <a:rPr lang="es-ES" sz="1800" b="1" kern="1200" err="1"/>
            <a:t>aprobación</a:t>
          </a:r>
          <a:r>
            <a:rPr lang="es-ES" sz="1800" b="1" kern="1200"/>
            <a:t> </a:t>
          </a:r>
          <a:r>
            <a:rPr lang="es-ES" sz="1800" kern="1200"/>
            <a:t>de la persona responsable de la movilidad internacional de dicha </a:t>
          </a:r>
          <a:r>
            <a:rPr lang="es-ES" sz="1800" kern="1200" err="1"/>
            <a:t>institución</a:t>
          </a:r>
          <a:r>
            <a:rPr lang="es-ES" sz="1800" kern="1200"/>
            <a:t>, </a:t>
          </a:r>
          <a:r>
            <a:rPr lang="es-ES" sz="1800" kern="1200" err="1"/>
            <a:t>asi</a:t>
          </a:r>
          <a:r>
            <a:rPr lang="es-ES" sz="1800" kern="1200"/>
            <a:t>́ como la del coordinador o la coordinadora de movilidad de su centro en la UCLM. </a:t>
          </a:r>
          <a:endParaRPr lang="en-US" sz="1800" kern="1200"/>
        </a:p>
      </dsp:txBody>
      <dsp:txXfrm>
        <a:off x="0" y="1586856"/>
        <a:ext cx="6555180" cy="1586856"/>
      </dsp:txXfrm>
    </dsp:sp>
    <dsp:sp modelId="{075992E9-B910-CF46-9FDD-5D2FBCCE0495}">
      <dsp:nvSpPr>
        <dsp:cNvPr id="0" name=""/>
        <dsp:cNvSpPr/>
      </dsp:nvSpPr>
      <dsp:spPr>
        <a:xfrm>
          <a:off x="0" y="3173713"/>
          <a:ext cx="6555180" cy="0"/>
        </a:xfrm>
        <a:prstGeom prst="line">
          <a:avLst/>
        </a:prstGeom>
        <a:solidFill>
          <a:schemeClr val="accent2">
            <a:hueOff val="-1023873"/>
            <a:satOff val="-4471"/>
            <a:lumOff val="1045"/>
            <a:alphaOff val="0"/>
          </a:schemeClr>
        </a:solidFill>
        <a:ln w="12700" cap="flat" cmpd="sng" algn="ctr">
          <a:solidFill>
            <a:schemeClr val="accent2">
              <a:hueOff val="-1023873"/>
              <a:satOff val="-4471"/>
              <a:lumOff val="10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CB73BB-1324-394C-9973-16FA33E9FF5D}">
      <dsp:nvSpPr>
        <dsp:cNvPr id="0" name=""/>
        <dsp:cNvSpPr/>
      </dsp:nvSpPr>
      <dsp:spPr>
        <a:xfrm>
          <a:off x="0" y="3173713"/>
          <a:ext cx="6555180" cy="158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a:t>En caso necesario, </a:t>
          </a:r>
          <a:r>
            <a:rPr lang="es-ES" sz="1800" kern="1200" err="1"/>
            <a:t>debera</a:t>
          </a:r>
          <a:r>
            <a:rPr lang="es-ES" sz="1800" kern="1200"/>
            <a:t>́ realizar una </a:t>
          </a:r>
          <a:r>
            <a:rPr lang="es-ES" sz="1800" b="1" kern="1200"/>
            <a:t>propuesta de </a:t>
          </a:r>
          <a:r>
            <a:rPr lang="es-ES" sz="1800" b="1" kern="1200" err="1"/>
            <a:t>modificación</a:t>
          </a:r>
          <a:r>
            <a:rPr lang="es-ES" sz="1800" b="1" kern="1200"/>
            <a:t> del acuerdo de aprendizaje </a:t>
          </a:r>
          <a:r>
            <a:rPr lang="es-ES" sz="1800" kern="1200"/>
            <a:t>que recoja los cambios pertinentes y reflejar dichas modificaciones en la </a:t>
          </a:r>
          <a:r>
            <a:rPr lang="es-ES" sz="1800" kern="1200" err="1"/>
            <a:t>matrícula</a:t>
          </a:r>
          <a:r>
            <a:rPr lang="es-ES" sz="1800" kern="1200"/>
            <a:t> de la UCLM. </a:t>
          </a:r>
          <a:endParaRPr lang="en-US" sz="1800" kern="1200"/>
        </a:p>
      </dsp:txBody>
      <dsp:txXfrm>
        <a:off x="0" y="3173713"/>
        <a:ext cx="6555180" cy="1586856"/>
      </dsp:txXfrm>
    </dsp:sp>
    <dsp:sp modelId="{EB646051-EAFB-DB46-8D1B-1A42BC7A7274}">
      <dsp:nvSpPr>
        <dsp:cNvPr id="0" name=""/>
        <dsp:cNvSpPr/>
      </dsp:nvSpPr>
      <dsp:spPr>
        <a:xfrm>
          <a:off x="0" y="4760570"/>
          <a:ext cx="6555180" cy="0"/>
        </a:xfrm>
        <a:prstGeom prst="line">
          <a:avLst/>
        </a:prstGeom>
        <a:solidFill>
          <a:schemeClr val="accent2">
            <a:hueOff val="-1535809"/>
            <a:satOff val="-6706"/>
            <a:lumOff val="1568"/>
            <a:alphaOff val="0"/>
          </a:schemeClr>
        </a:solidFill>
        <a:ln w="12700" cap="flat" cmpd="sng" algn="ctr">
          <a:solidFill>
            <a:schemeClr val="accent2">
              <a:hueOff val="-1535809"/>
              <a:satOff val="-6706"/>
              <a:lumOff val="1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C75EB-3D0D-7F41-955F-D73B24973372}">
      <dsp:nvSpPr>
        <dsp:cNvPr id="0" name=""/>
        <dsp:cNvSpPr/>
      </dsp:nvSpPr>
      <dsp:spPr>
        <a:xfrm>
          <a:off x="0" y="4760570"/>
          <a:ext cx="6555180" cy="158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a:t>La </a:t>
          </a:r>
          <a:r>
            <a:rPr lang="es-ES" sz="1800" kern="1200" err="1"/>
            <a:t>concesión</a:t>
          </a:r>
          <a:r>
            <a:rPr lang="es-ES" sz="1800" kern="1200"/>
            <a:t> de dicha </a:t>
          </a:r>
          <a:r>
            <a:rPr lang="es-ES" sz="1800" kern="1200" err="1"/>
            <a:t>autorización</a:t>
          </a:r>
          <a:r>
            <a:rPr lang="es-ES" sz="1800" kern="1200"/>
            <a:t> </a:t>
          </a:r>
          <a:r>
            <a:rPr lang="es-ES" sz="1800" b="1" kern="1200"/>
            <a:t>no </a:t>
          </a:r>
          <a:r>
            <a:rPr lang="es-ES" sz="1800" b="1" kern="1200" err="1"/>
            <a:t>supondra</a:t>
          </a:r>
          <a:r>
            <a:rPr lang="es-ES" sz="1800" b="1" kern="1200"/>
            <a:t>́ la </a:t>
          </a:r>
          <a:r>
            <a:rPr lang="es-ES" sz="1800" b="1" kern="1200" err="1"/>
            <a:t>ampliación</a:t>
          </a:r>
          <a:r>
            <a:rPr lang="es-ES" sz="1800" b="1" kern="1200"/>
            <a:t> de las ayudas concedida</a:t>
          </a:r>
          <a:r>
            <a:rPr lang="es-ES" sz="1800" kern="1200"/>
            <a:t>s inicialmente, a </a:t>
          </a:r>
          <a:r>
            <a:rPr lang="es-ES" sz="1800" kern="1200" err="1"/>
            <a:t>excepción</a:t>
          </a:r>
          <a:r>
            <a:rPr lang="es-ES" sz="1800" kern="1200"/>
            <a:t> de que exista disponibilidad presupuestaria. </a:t>
          </a:r>
          <a:endParaRPr lang="en-US" sz="1800" kern="1200"/>
        </a:p>
      </dsp:txBody>
      <dsp:txXfrm>
        <a:off x="0" y="4760570"/>
        <a:ext cx="6555180" cy="15868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9EB12-350A-49B5-A65C-07A4770F0853}">
      <dsp:nvSpPr>
        <dsp:cNvPr id="0" name=""/>
        <dsp:cNvSpPr/>
      </dsp:nvSpPr>
      <dsp:spPr>
        <a:xfrm>
          <a:off x="0" y="2015"/>
          <a:ext cx="590251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D998C-6225-43AA-9B27-382BA4617F00}">
      <dsp:nvSpPr>
        <dsp:cNvPr id="0" name=""/>
        <dsp:cNvSpPr/>
      </dsp:nvSpPr>
      <dsp:spPr>
        <a:xfrm>
          <a:off x="0" y="2015"/>
          <a:ext cx="5902510" cy="137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a:t>La UCLM financiará al menos 7 meses de estancia de estudios, pudiendo financiarse hasta un </a:t>
          </a:r>
          <a:r>
            <a:rPr lang="es-ES" sz="2000" kern="1200" err="1"/>
            <a:t>máximo</a:t>
          </a:r>
          <a:r>
            <a:rPr lang="es-ES" sz="2000" kern="1200"/>
            <a:t> de 9 meses. </a:t>
          </a:r>
          <a:endParaRPr lang="en-US" sz="2000" kern="1200"/>
        </a:p>
      </dsp:txBody>
      <dsp:txXfrm>
        <a:off x="0" y="2015"/>
        <a:ext cx="5902510" cy="1374833"/>
      </dsp:txXfrm>
    </dsp:sp>
    <dsp:sp modelId="{B889DE1E-7C7E-4DDC-A444-81C2E79FD5A8}">
      <dsp:nvSpPr>
        <dsp:cNvPr id="0" name=""/>
        <dsp:cNvSpPr/>
      </dsp:nvSpPr>
      <dsp:spPr>
        <a:xfrm>
          <a:off x="0" y="1376849"/>
          <a:ext cx="5902510" cy="0"/>
        </a:xfrm>
        <a:prstGeom prst="line">
          <a:avLst/>
        </a:prstGeom>
        <a:solidFill>
          <a:schemeClr val="accent2">
            <a:hueOff val="-767905"/>
            <a:satOff val="-3353"/>
            <a:lumOff val="784"/>
            <a:alphaOff val="0"/>
          </a:schemeClr>
        </a:solidFill>
        <a:ln w="12700" cap="flat" cmpd="sng" algn="ctr">
          <a:solidFill>
            <a:schemeClr val="accent2">
              <a:hueOff val="-767905"/>
              <a:satOff val="-3353"/>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88268-26EC-48A0-A89E-B89F0107562B}">
      <dsp:nvSpPr>
        <dsp:cNvPr id="0" name=""/>
        <dsp:cNvSpPr/>
      </dsp:nvSpPr>
      <dsp:spPr>
        <a:xfrm>
          <a:off x="0" y="1376849"/>
          <a:ext cx="5902510" cy="137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Ayudas adicionales de 250€/mes (refugiados, discapacidad, beca de estudios de la Administración General del Estado, familia numerosa).</a:t>
          </a:r>
          <a:endParaRPr lang="en-US" sz="1800" kern="1200" dirty="0"/>
        </a:p>
      </dsp:txBody>
      <dsp:txXfrm>
        <a:off x="0" y="1376849"/>
        <a:ext cx="5902510" cy="1374833"/>
      </dsp:txXfrm>
    </dsp:sp>
    <dsp:sp modelId="{401346A4-6CC5-4C2F-AD76-4E9B0728BD6E}">
      <dsp:nvSpPr>
        <dsp:cNvPr id="0" name=""/>
        <dsp:cNvSpPr/>
      </dsp:nvSpPr>
      <dsp:spPr>
        <a:xfrm>
          <a:off x="0" y="2751683"/>
          <a:ext cx="5902510" cy="0"/>
        </a:xfrm>
        <a:prstGeom prst="line">
          <a:avLst/>
        </a:prstGeom>
        <a:solidFill>
          <a:schemeClr val="accent2">
            <a:hueOff val="-1535809"/>
            <a:satOff val="-6706"/>
            <a:lumOff val="1568"/>
            <a:alphaOff val="0"/>
          </a:schemeClr>
        </a:solidFill>
        <a:ln w="12700" cap="flat" cmpd="sng" algn="ctr">
          <a:solidFill>
            <a:schemeClr val="accent2">
              <a:hueOff val="-1535809"/>
              <a:satOff val="-6706"/>
              <a:lumOff val="1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40DADF-726D-4E2B-BB0D-87BB06EA178D}">
      <dsp:nvSpPr>
        <dsp:cNvPr id="0" name=""/>
        <dsp:cNvSpPr/>
      </dsp:nvSpPr>
      <dsp:spPr>
        <a:xfrm>
          <a:off x="0" y="2751683"/>
          <a:ext cx="5902510" cy="137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Ayuda de </a:t>
          </a:r>
          <a:r>
            <a:rPr lang="en-US" sz="2000" kern="1200" dirty="0" err="1"/>
            <a:t>viaje</a:t>
          </a:r>
          <a:r>
            <a:rPr lang="en-US" sz="2000" kern="1200" dirty="0"/>
            <a:t> y </a:t>
          </a:r>
          <a:r>
            <a:rPr lang="en-US" sz="2000" kern="1200" dirty="0" err="1"/>
            <a:t>ayuda</a:t>
          </a:r>
          <a:r>
            <a:rPr lang="en-US" sz="2000" kern="1200" dirty="0"/>
            <a:t> </a:t>
          </a:r>
          <a:r>
            <a:rPr lang="en-US" sz="2000" kern="1200" dirty="0" err="1"/>
            <a:t>viaje</a:t>
          </a:r>
          <a:r>
            <a:rPr lang="en-US" sz="2000" kern="1200" dirty="0"/>
            <a:t> no </a:t>
          </a:r>
          <a:r>
            <a:rPr lang="en-US" sz="2000" kern="1200" dirty="0" err="1"/>
            <a:t>ecológico</a:t>
          </a:r>
          <a:endParaRPr lang="en-US" sz="2000" kern="1200" dirty="0"/>
        </a:p>
      </dsp:txBody>
      <dsp:txXfrm>
        <a:off x="0" y="2751683"/>
        <a:ext cx="5902510" cy="13748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ABF81-2D6E-7A4B-9B14-0F5646EB1E75}">
      <dsp:nvSpPr>
        <dsp:cNvPr id="0" name=""/>
        <dsp:cNvSpPr/>
      </dsp:nvSpPr>
      <dsp:spPr>
        <a:xfrm>
          <a:off x="0" y="2031469"/>
          <a:ext cx="6259136"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Se financiará al menos un cuatrimestre de estancia. </a:t>
          </a:r>
        </a:p>
        <a:p>
          <a:pPr marL="0" lvl="0" indent="0" algn="l" defTabSz="889000">
            <a:lnSpc>
              <a:spcPct val="90000"/>
            </a:lnSpc>
            <a:spcBef>
              <a:spcPct val="0"/>
            </a:spcBef>
            <a:spcAft>
              <a:spcPct val="35000"/>
            </a:spcAft>
            <a:buNone/>
          </a:pPr>
          <a:r>
            <a:rPr lang="es-ES" sz="2000" kern="1200" dirty="0"/>
            <a:t>Podrán financiarse hasta 2 semestres dentro del mismo curso </a:t>
          </a:r>
          <a:r>
            <a:rPr lang="es-ES" sz="2000" kern="1200" dirty="0" err="1"/>
            <a:t>académico</a:t>
          </a:r>
          <a:r>
            <a:rPr lang="es-ES" sz="2000" kern="1200" dirty="0"/>
            <a:t> (necesario visado).</a:t>
          </a:r>
          <a:endParaRPr lang="en-US" sz="2000" kern="1200" dirty="0"/>
        </a:p>
      </dsp:txBody>
      <dsp:txXfrm>
        <a:off x="59399" y="2090868"/>
        <a:ext cx="6140338"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DF331-5515-814E-AEA5-FE8C3E8208E3}">
      <dsp:nvSpPr>
        <dsp:cNvPr id="0" name=""/>
        <dsp:cNvSpPr/>
      </dsp:nvSpPr>
      <dsp:spPr>
        <a:xfrm>
          <a:off x="0" y="1318345"/>
          <a:ext cx="6463602" cy="7580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ES" sz="2400" kern="1200" dirty="0">
              <a:solidFill>
                <a:schemeClr val="bg1"/>
              </a:solidFill>
            </a:rPr>
            <a:t>BECA SANTANDER </a:t>
          </a:r>
        </a:p>
      </dsp:txBody>
      <dsp:txXfrm>
        <a:off x="37003" y="1355348"/>
        <a:ext cx="6389596" cy="6839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52908-7538-5145-9534-8C862B02377C}">
      <dsp:nvSpPr>
        <dsp:cNvPr id="0" name=""/>
        <dsp:cNvSpPr/>
      </dsp:nvSpPr>
      <dsp:spPr>
        <a:xfrm>
          <a:off x="0" y="0"/>
          <a:ext cx="9683404" cy="121823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t>PRESENTACION SOLICITUD: se tramitará de manera </a:t>
          </a:r>
          <a:r>
            <a:rPr lang="es-ES" sz="2400" kern="1200" dirty="0" err="1"/>
            <a:t>telemática</a:t>
          </a:r>
          <a:r>
            <a:rPr lang="es-ES" sz="2400" kern="1200" dirty="0"/>
            <a:t> a </a:t>
          </a:r>
          <a:r>
            <a:rPr lang="es-ES" sz="2400" kern="1200" dirty="0" err="1"/>
            <a:t>través</a:t>
          </a:r>
          <a:r>
            <a:rPr lang="es-ES" sz="2400" kern="1200" dirty="0"/>
            <a:t> de la </a:t>
          </a:r>
          <a:r>
            <a:rPr lang="es-ES" sz="2400" kern="1200" dirty="0" err="1"/>
            <a:t>aplicación</a:t>
          </a:r>
          <a:r>
            <a:rPr lang="es-ES" sz="2400" kern="1200" dirty="0"/>
            <a:t> </a:t>
          </a:r>
          <a:r>
            <a:rPr lang="es-ES" sz="2400" kern="1200" dirty="0" err="1"/>
            <a:t>informática</a:t>
          </a:r>
          <a:r>
            <a:rPr lang="es-ES" sz="2400" kern="1200" dirty="0"/>
            <a:t> </a:t>
          </a:r>
          <a:r>
            <a:rPr lang="es-ES" sz="2400" b="1" kern="1200" dirty="0" err="1">
              <a:solidFill>
                <a:srgbClr val="FF0000"/>
              </a:solidFill>
            </a:rPr>
            <a:t>AIRei</a:t>
          </a:r>
          <a:r>
            <a:rPr lang="es-ES" sz="2400" b="1" kern="1200" dirty="0">
              <a:solidFill>
                <a:srgbClr val="FF0000"/>
              </a:solidFill>
            </a:rPr>
            <a:t>.</a:t>
          </a:r>
          <a:endParaRPr lang="en-US" sz="2400" kern="1200" dirty="0">
            <a:solidFill>
              <a:srgbClr val="FF0000"/>
            </a:solidFill>
          </a:endParaRPr>
        </a:p>
      </dsp:txBody>
      <dsp:txXfrm>
        <a:off x="35681" y="35681"/>
        <a:ext cx="8368833" cy="1146872"/>
      </dsp:txXfrm>
    </dsp:sp>
    <dsp:sp modelId="{0A8CF4D7-BDDD-104B-9CDF-BB9F1C3A2258}">
      <dsp:nvSpPr>
        <dsp:cNvPr id="0" name=""/>
        <dsp:cNvSpPr/>
      </dsp:nvSpPr>
      <dsp:spPr>
        <a:xfrm>
          <a:off x="854417" y="1421273"/>
          <a:ext cx="9683404" cy="121823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El proceso selectivo se realiza en dos etapas: </a:t>
          </a:r>
          <a:r>
            <a:rPr lang="es-ES" sz="2400" b="1" kern="1200"/>
            <a:t>asignación provisional y asignación definitiva. </a:t>
          </a:r>
          <a:endParaRPr lang="en-US" sz="2400" kern="1200"/>
        </a:p>
      </dsp:txBody>
      <dsp:txXfrm>
        <a:off x="890098" y="1456954"/>
        <a:ext cx="7965771" cy="1146872"/>
      </dsp:txXfrm>
    </dsp:sp>
    <dsp:sp modelId="{9B089928-ED0B-DF44-B9DF-232209E45A80}">
      <dsp:nvSpPr>
        <dsp:cNvPr id="0" name=""/>
        <dsp:cNvSpPr/>
      </dsp:nvSpPr>
      <dsp:spPr>
        <a:xfrm>
          <a:off x="1708835" y="2842547"/>
          <a:ext cx="9683404" cy="121823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Una vez resuelta la </a:t>
          </a:r>
          <a:r>
            <a:rPr lang="es-ES" sz="2400" kern="1200" err="1"/>
            <a:t>asignación</a:t>
          </a:r>
          <a:r>
            <a:rPr lang="es-ES" sz="2400" kern="1200"/>
            <a:t> definitiva, los estudiantes </a:t>
          </a:r>
          <a:r>
            <a:rPr lang="es-ES" sz="2400" b="1" kern="1200" err="1"/>
            <a:t>aceptarán</a:t>
          </a:r>
          <a:r>
            <a:rPr lang="es-ES" sz="2400" b="1" kern="1200"/>
            <a:t>, </a:t>
          </a:r>
          <a:r>
            <a:rPr lang="es-ES" sz="2400" b="1" kern="1200" err="1"/>
            <a:t>renunciarán</a:t>
          </a:r>
          <a:r>
            <a:rPr lang="es-ES" sz="2400" b="1" kern="1200"/>
            <a:t> o </a:t>
          </a:r>
          <a:r>
            <a:rPr lang="es-ES" sz="2400" b="1" kern="1200" err="1"/>
            <a:t>aceptarán</a:t>
          </a:r>
          <a:r>
            <a:rPr lang="es-ES" sz="2400" b="1" kern="1200"/>
            <a:t> con condiciones </a:t>
          </a:r>
          <a:r>
            <a:rPr lang="es-ES" sz="2400" kern="1200"/>
            <a:t>la plaza asignada (</a:t>
          </a:r>
          <a:r>
            <a:rPr lang="es-ES" sz="2400" kern="1200" err="1"/>
            <a:t>opción</a:t>
          </a:r>
          <a:r>
            <a:rPr lang="es-ES" sz="2400" kern="1200"/>
            <a:t> superior si se produjeran renuncias). </a:t>
          </a:r>
          <a:endParaRPr lang="en-US" sz="2400" kern="1200"/>
        </a:p>
      </dsp:txBody>
      <dsp:txXfrm>
        <a:off x="1744516" y="2878228"/>
        <a:ext cx="7965771" cy="1146872"/>
      </dsp:txXfrm>
    </dsp:sp>
    <dsp:sp modelId="{0B84E50E-E52B-CB4F-9C8E-79174F11B1A5}">
      <dsp:nvSpPr>
        <dsp:cNvPr id="0" name=""/>
        <dsp:cNvSpPr/>
      </dsp:nvSpPr>
      <dsp:spPr>
        <a:xfrm>
          <a:off x="8891551" y="923827"/>
          <a:ext cx="791852" cy="79185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69718" y="923827"/>
        <a:ext cx="435518" cy="595869"/>
      </dsp:txXfrm>
    </dsp:sp>
    <dsp:sp modelId="{E7E42603-8664-F144-9B02-51CFA053EA6A}">
      <dsp:nvSpPr>
        <dsp:cNvPr id="0" name=""/>
        <dsp:cNvSpPr/>
      </dsp:nvSpPr>
      <dsp:spPr>
        <a:xfrm>
          <a:off x="9745969" y="2336980"/>
          <a:ext cx="791852" cy="79185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924136" y="2336980"/>
        <a:ext cx="435518" cy="5958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F27D2-7127-7147-962E-FADE8E4CB326}" type="datetimeFigureOut">
              <a:rPr lang="es-ES" smtClean="0"/>
              <a:t>02/12/2025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1095D-63E3-8D42-953C-04FCB30CACA6}" type="slidenum">
              <a:rPr lang="es-ES" smtClean="0"/>
              <a:t>‹Nº›</a:t>
            </a:fld>
            <a:endParaRPr lang="es-ES"/>
          </a:p>
        </p:txBody>
      </p:sp>
    </p:spTree>
    <p:extLst>
      <p:ext uri="{BB962C8B-B14F-4D97-AF65-F5344CB8AC3E}">
        <p14:creationId xmlns:p14="http://schemas.microsoft.com/office/powerpoint/2010/main" val="256885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PROGRAMAS PROPIOS EN LATINOAMÉRICA (CHILE, MÉXICO, ARGENTINA…)</a:t>
            </a:r>
          </a:p>
        </p:txBody>
      </p:sp>
      <p:sp>
        <p:nvSpPr>
          <p:cNvPr id="4" name="Marcador de número de diapositiva 3"/>
          <p:cNvSpPr>
            <a:spLocks noGrp="1"/>
          </p:cNvSpPr>
          <p:nvPr>
            <p:ph type="sldNum" sz="quarter" idx="5"/>
          </p:nvPr>
        </p:nvSpPr>
        <p:spPr/>
        <p:txBody>
          <a:bodyPr/>
          <a:lstStyle/>
          <a:p>
            <a:fld id="{A901095D-63E3-8D42-953C-04FCB30CACA6}" type="slidenum">
              <a:rPr lang="es-ES" smtClean="0"/>
              <a:t>5</a:t>
            </a:fld>
            <a:endParaRPr lang="es-ES"/>
          </a:p>
        </p:txBody>
      </p:sp>
    </p:spTree>
    <p:extLst>
      <p:ext uri="{BB962C8B-B14F-4D97-AF65-F5344CB8AC3E}">
        <p14:creationId xmlns:p14="http://schemas.microsoft.com/office/powerpoint/2010/main" val="364494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t>del Ministerio de Universidades, del Banco de Santander y de la propia UCLM *</a:t>
            </a:r>
          </a:p>
          <a:p>
            <a:endParaRPr lang="es-ES"/>
          </a:p>
        </p:txBody>
      </p:sp>
      <p:sp>
        <p:nvSpPr>
          <p:cNvPr id="4" name="Marcador de número de diapositiva 3"/>
          <p:cNvSpPr>
            <a:spLocks noGrp="1"/>
          </p:cNvSpPr>
          <p:nvPr>
            <p:ph type="sldNum" sz="quarter" idx="5"/>
          </p:nvPr>
        </p:nvSpPr>
        <p:spPr/>
        <p:txBody>
          <a:bodyPr/>
          <a:lstStyle/>
          <a:p>
            <a:fld id="{A901095D-63E3-8D42-953C-04FCB30CACA6}" type="slidenum">
              <a:rPr lang="es-ES" smtClean="0"/>
              <a:t>12</a:t>
            </a:fld>
            <a:endParaRPr lang="es-ES"/>
          </a:p>
        </p:txBody>
      </p:sp>
    </p:spTree>
    <p:extLst>
      <p:ext uri="{BB962C8B-B14F-4D97-AF65-F5344CB8AC3E}">
        <p14:creationId xmlns:p14="http://schemas.microsoft.com/office/powerpoint/2010/main" val="344558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t>del Ministerio de Universidades, del Banco de Santander y de la propia UCLM *</a:t>
            </a:r>
          </a:p>
          <a:p>
            <a:endParaRPr lang="es-ES"/>
          </a:p>
        </p:txBody>
      </p:sp>
      <p:sp>
        <p:nvSpPr>
          <p:cNvPr id="4" name="Marcador de número de diapositiva 3"/>
          <p:cNvSpPr>
            <a:spLocks noGrp="1"/>
          </p:cNvSpPr>
          <p:nvPr>
            <p:ph type="sldNum" sz="quarter" idx="5"/>
          </p:nvPr>
        </p:nvSpPr>
        <p:spPr/>
        <p:txBody>
          <a:bodyPr/>
          <a:lstStyle/>
          <a:p>
            <a:fld id="{A901095D-63E3-8D42-953C-04FCB30CACA6}" type="slidenum">
              <a:rPr lang="es-ES" smtClean="0"/>
              <a:t>13</a:t>
            </a:fld>
            <a:endParaRPr lang="es-ES"/>
          </a:p>
        </p:txBody>
      </p:sp>
    </p:spTree>
    <p:extLst>
      <p:ext uri="{BB962C8B-B14F-4D97-AF65-F5344CB8AC3E}">
        <p14:creationId xmlns:p14="http://schemas.microsoft.com/office/powerpoint/2010/main" val="7541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12/2/2025</a:t>
            </a:fld>
            <a:endParaRPr lang="en-US"/>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‹Nº›</a:t>
            </a:fld>
            <a:endParaRPr lang="en-US"/>
          </a:p>
        </p:txBody>
      </p:sp>
    </p:spTree>
    <p:extLst>
      <p:ext uri="{BB962C8B-B14F-4D97-AF65-F5344CB8AC3E}">
        <p14:creationId xmlns:p14="http://schemas.microsoft.com/office/powerpoint/2010/main" val="11725046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12/2/2025</a:t>
            </a:fld>
            <a:endParaRPr lang="en-US"/>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‹Nº›</a:t>
            </a:fld>
            <a:endParaRPr lang="en-US"/>
          </a:p>
        </p:txBody>
      </p:sp>
    </p:spTree>
    <p:extLst>
      <p:ext uri="{BB962C8B-B14F-4D97-AF65-F5344CB8AC3E}">
        <p14:creationId xmlns:p14="http://schemas.microsoft.com/office/powerpoint/2010/main" val="369262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12/2/2025</a:t>
            </a:fld>
            <a:endParaRPr lang="en-US"/>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‹Nº›</a:t>
            </a:fld>
            <a:endParaRPr lang="en-US"/>
          </a:p>
        </p:txBody>
      </p:sp>
    </p:spTree>
    <p:extLst>
      <p:ext uri="{BB962C8B-B14F-4D97-AF65-F5344CB8AC3E}">
        <p14:creationId xmlns:p14="http://schemas.microsoft.com/office/powerpoint/2010/main" val="163664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12/2/2025</a:t>
            </a:fld>
            <a:endParaRPr lang="en-US"/>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‹Nº›</a:t>
            </a:fld>
            <a:endParaRPr lang="en-US"/>
          </a:p>
        </p:txBody>
      </p:sp>
    </p:spTree>
    <p:extLst>
      <p:ext uri="{BB962C8B-B14F-4D97-AF65-F5344CB8AC3E}">
        <p14:creationId xmlns:p14="http://schemas.microsoft.com/office/powerpoint/2010/main" val="317425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12/2/2025</a:t>
            </a:fld>
            <a:endParaRPr lang="en-US"/>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‹Nº›</a:t>
            </a:fld>
            <a:endParaRPr lang="en-US"/>
          </a:p>
        </p:txBody>
      </p:sp>
    </p:spTree>
    <p:extLst>
      <p:ext uri="{BB962C8B-B14F-4D97-AF65-F5344CB8AC3E}">
        <p14:creationId xmlns:p14="http://schemas.microsoft.com/office/powerpoint/2010/main" val="220991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12/2/2025</a:t>
            </a:fld>
            <a:endParaRPr lang="en-US"/>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‹Nº›</a:t>
            </a:fld>
            <a:endParaRPr lang="en-US"/>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714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12/2/2025</a:t>
            </a:fld>
            <a:endParaRPr lang="en-US"/>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‹Nº›</a:t>
            </a:fld>
            <a:endParaRPr lang="en-US"/>
          </a:p>
        </p:txBody>
      </p:sp>
    </p:spTree>
    <p:extLst>
      <p:ext uri="{BB962C8B-B14F-4D97-AF65-F5344CB8AC3E}">
        <p14:creationId xmlns:p14="http://schemas.microsoft.com/office/powerpoint/2010/main" val="79775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12/2/2025</a:t>
            </a:fld>
            <a:endParaRPr lang="en-US"/>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‹Nº›</a:t>
            </a:fld>
            <a:endParaRPr lang="en-US"/>
          </a:p>
        </p:txBody>
      </p:sp>
    </p:spTree>
    <p:extLst>
      <p:ext uri="{BB962C8B-B14F-4D97-AF65-F5344CB8AC3E}">
        <p14:creationId xmlns:p14="http://schemas.microsoft.com/office/powerpoint/2010/main" val="80612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12/2/2025</a:t>
            </a:fld>
            <a:endParaRPr lang="en-US"/>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‹Nº›</a:t>
            </a:fld>
            <a:endParaRPr lang="en-US"/>
          </a:p>
        </p:txBody>
      </p:sp>
    </p:spTree>
    <p:extLst>
      <p:ext uri="{BB962C8B-B14F-4D97-AF65-F5344CB8AC3E}">
        <p14:creationId xmlns:p14="http://schemas.microsoft.com/office/powerpoint/2010/main" val="58833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12/2/2025</a:t>
            </a:fld>
            <a:endParaRPr lang="en-US"/>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‹Nº›</a:t>
            </a:fld>
            <a:endParaRPr lang="en-US"/>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p>
        </p:txBody>
      </p:sp>
    </p:spTree>
    <p:extLst>
      <p:ext uri="{BB962C8B-B14F-4D97-AF65-F5344CB8AC3E}">
        <p14:creationId xmlns:p14="http://schemas.microsoft.com/office/powerpoint/2010/main" val="386138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12/2/2025</a:t>
            </a:fld>
            <a:endParaRPr lang="en-US"/>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‹Nº›</a:t>
            </a:fld>
            <a:endParaRPr lang="en-US"/>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p>
        </p:txBody>
      </p:sp>
    </p:spTree>
    <p:extLst>
      <p:ext uri="{BB962C8B-B14F-4D97-AF65-F5344CB8AC3E}">
        <p14:creationId xmlns:p14="http://schemas.microsoft.com/office/powerpoint/2010/main" val="720260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12/2/2025</a:t>
            </a:fld>
            <a:endParaRPr lang="en-US"/>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‹Nº›</a:t>
            </a:fld>
            <a:endParaRPr lang="en-US"/>
          </a:p>
        </p:txBody>
      </p:sp>
    </p:spTree>
    <p:extLst>
      <p:ext uri="{BB962C8B-B14F-4D97-AF65-F5344CB8AC3E}">
        <p14:creationId xmlns:p14="http://schemas.microsoft.com/office/powerpoint/2010/main" val="391182044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7" r:id="rId6"/>
    <p:sldLayoutId id="2147483752" r:id="rId7"/>
    <p:sldLayoutId id="2147483753" r:id="rId8"/>
    <p:sldLayoutId id="2147483754" r:id="rId9"/>
    <p:sldLayoutId id="2147483756" r:id="rId10"/>
    <p:sldLayoutId id="2147483755"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9.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mailto:Alicia.fbarrera@uclm.es" TargetMode="External"/><Relationship Id="rId3" Type="http://schemas.openxmlformats.org/officeDocument/2006/relationships/hyperlink" Target="https://www.uclm.es/Misiones/Internacional/Movilidad/Convocatorias" TargetMode="External"/><Relationship Id="rId7" Type="http://schemas.openxmlformats.org/officeDocument/2006/relationships/hyperlink" Target="mailto:ORI.cr@uclm.es" TargetMode="Externa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hyperlink" Target="https://www.uclm.es/global/promotores/organos-de-gobierno/vicerrectorado-de-politica-internacional-y-alianzas-globales/ori_publicaciones/2025-11-22-convocatoria-pp-2026-27" TargetMode="External"/><Relationship Id="rId5" Type="http://schemas.openxmlformats.org/officeDocument/2006/relationships/hyperlink" Target="https://www.uclm.es/global/promotores/organos-de-gobierno/vicerrectorado-de-politica-internacional-y-alianzas-globales/ori_publicaciones/2025-11-21-convocatoria-ep-2026-27" TargetMode="External"/><Relationship Id="rId4" Type="http://schemas.openxmlformats.org/officeDocument/2006/relationships/hyperlink" Target="https://www.uclm.es/global/promotores/organos-de-gobierno/vicerrectorado-de-politica-internacional-y-alianzas-globales/ori_publicaciones/2025-11-21-convocatoria-ee-y-emi-2026-27" TargetMode="External"/><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uclm.es/misiones/internacional/movilidad/convocatoria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Alicia.fbarrera@uclm.es" TargetMode="External"/><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2D271B9-9BA2-4AF0-AE69-43E7D26B5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641680D-5594-144A-A24B-2F80394609CE}"/>
              </a:ext>
            </a:extLst>
          </p:cNvPr>
          <p:cNvSpPr>
            <a:spLocks noGrp="1"/>
          </p:cNvSpPr>
          <p:nvPr>
            <p:ph type="ctrTitle"/>
          </p:nvPr>
        </p:nvSpPr>
        <p:spPr>
          <a:xfrm>
            <a:off x="920496" y="4106409"/>
            <a:ext cx="10351007" cy="1346485"/>
          </a:xfrm>
        </p:spPr>
        <p:txBody>
          <a:bodyPr vert="horz" lIns="91440" tIns="45720" rIns="91440" bIns="45720" rtlCol="0">
            <a:normAutofit/>
          </a:bodyPr>
          <a:lstStyle/>
          <a:p>
            <a:r>
              <a:rPr lang="en-US" i="1" kern="1200" spc="100" baseline="0" dirty="0">
                <a:latin typeface="+mj-lt"/>
                <a:ea typeface="+mj-ea"/>
                <a:cs typeface="+mj-cs"/>
              </a:rPr>
              <a:t>ERASMUS 2026-27</a:t>
            </a:r>
          </a:p>
        </p:txBody>
      </p:sp>
      <p:sp>
        <p:nvSpPr>
          <p:cNvPr id="3" name="Subtítulo 2">
            <a:extLst>
              <a:ext uri="{FF2B5EF4-FFF2-40B4-BE49-F238E27FC236}">
                <a16:creationId xmlns:a16="http://schemas.microsoft.com/office/drawing/2014/main" id="{ED354E44-1958-4441-A490-50F665E2CE0C}"/>
              </a:ext>
            </a:extLst>
          </p:cNvPr>
          <p:cNvSpPr>
            <a:spLocks noGrp="1"/>
          </p:cNvSpPr>
          <p:nvPr>
            <p:ph type="subTitle" idx="1"/>
          </p:nvPr>
        </p:nvSpPr>
        <p:spPr>
          <a:xfrm>
            <a:off x="691897" y="5579997"/>
            <a:ext cx="10351006" cy="1175494"/>
          </a:xfrm>
        </p:spPr>
        <p:txBody>
          <a:bodyPr vert="horz" lIns="91440" tIns="45720" rIns="91440" bIns="45720" rtlCol="0">
            <a:normAutofit/>
          </a:bodyPr>
          <a:lstStyle/>
          <a:p>
            <a:pPr marL="182880">
              <a:lnSpc>
                <a:spcPct val="90000"/>
              </a:lnSpc>
            </a:pPr>
            <a:r>
              <a:rPr lang="en-US" sz="1600">
                <a:solidFill>
                  <a:schemeClr val="tx1"/>
                </a:solidFill>
              </a:rPr>
              <a:t>ALICIA FERNÁNDEZ BARRERA</a:t>
            </a:r>
          </a:p>
          <a:p>
            <a:pPr marL="182880">
              <a:lnSpc>
                <a:spcPct val="90000"/>
              </a:lnSpc>
            </a:pPr>
            <a:r>
              <a:rPr lang="en-US" sz="1600" i="1">
                <a:solidFill>
                  <a:schemeClr val="tx1"/>
                </a:solidFill>
              </a:rPr>
              <a:t>VICEDECANA DE MOVILIDAD, TFG Y PROMOCIÓN</a:t>
            </a:r>
          </a:p>
        </p:txBody>
      </p:sp>
      <p:pic>
        <p:nvPicPr>
          <p:cNvPr id="10" name="Picture 6" descr="Los estudiantes Erasmus+ podrán aprender catalán, gallego y vasco">
            <a:extLst>
              <a:ext uri="{FF2B5EF4-FFF2-40B4-BE49-F238E27FC236}">
                <a16:creationId xmlns:a16="http://schemas.microsoft.com/office/drawing/2014/main" id="{3C73AFCA-FBD8-7537-7A12-C2346E4B7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67" b="1"/>
          <a:stretch/>
        </p:blipFill>
        <p:spPr bwMode="auto">
          <a:xfrm>
            <a:off x="3" y="15"/>
            <a:ext cx="6138661" cy="3471165"/>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6">
            <a:extLst>
              <a:ext uri="{FF2B5EF4-FFF2-40B4-BE49-F238E27FC236}">
                <a16:creationId xmlns:a16="http://schemas.microsoft.com/office/drawing/2014/main" id="{4C81B9CA-1414-4F8E-878C-2D9B6603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1032" name="Picture 8" descr="Logotipo">
            <a:extLst>
              <a:ext uri="{FF2B5EF4-FFF2-40B4-BE49-F238E27FC236}">
                <a16:creationId xmlns:a16="http://schemas.microsoft.com/office/drawing/2014/main" id="{9C2F861A-4E5D-EE1F-65D3-182182E2A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9308" y="5973029"/>
            <a:ext cx="2324052" cy="6342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tipo">
            <a:extLst>
              <a:ext uri="{FF2B5EF4-FFF2-40B4-BE49-F238E27FC236}">
                <a16:creationId xmlns:a16="http://schemas.microsoft.com/office/drawing/2014/main" id="{063EFCD7-42D4-EC90-0F09-2EC7B2F2A4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881" y="5970423"/>
            <a:ext cx="2208449" cy="6596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el Erasmus+ 2026-27">
            <a:extLst>
              <a:ext uri="{FF2B5EF4-FFF2-40B4-BE49-F238E27FC236}">
                <a16:creationId xmlns:a16="http://schemas.microsoft.com/office/drawing/2014/main" id="{BE360C26-903F-CB7C-63B6-ED7F3D60CE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664" y="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559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84CA80-D211-0D03-E00A-2C7792BC4034}"/>
              </a:ext>
            </a:extLst>
          </p:cNvPr>
          <p:cNvSpPr>
            <a:spLocks noGrp="1"/>
          </p:cNvSpPr>
          <p:nvPr>
            <p:ph type="title"/>
          </p:nvPr>
        </p:nvSpPr>
        <p:spPr>
          <a:xfrm>
            <a:off x="1068496" y="1063255"/>
            <a:ext cx="3508457" cy="4807541"/>
          </a:xfrm>
        </p:spPr>
        <p:txBody>
          <a:bodyPr>
            <a:normAutofit/>
          </a:bodyPr>
          <a:lstStyle/>
          <a:p>
            <a:r>
              <a:rPr lang="es-ES" sz="4000"/>
              <a:t>AMPLIACIONES</a:t>
            </a:r>
          </a:p>
        </p:txBody>
      </p:sp>
      <p:cxnSp>
        <p:nvCxnSpPr>
          <p:cNvPr id="11" name="Straight Connector 1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Marcador de contenido 2">
            <a:extLst>
              <a:ext uri="{FF2B5EF4-FFF2-40B4-BE49-F238E27FC236}">
                <a16:creationId xmlns:a16="http://schemas.microsoft.com/office/drawing/2014/main" id="{320E5457-B71E-EE02-0C2B-586DBDDBC47B}"/>
              </a:ext>
            </a:extLst>
          </p:cNvPr>
          <p:cNvGraphicFramePr>
            <a:graphicFrameLocks noGrp="1"/>
          </p:cNvGraphicFramePr>
          <p:nvPr>
            <p:ph idx="1"/>
            <p:extLst>
              <p:ext uri="{D42A27DB-BD31-4B8C-83A1-F6EECF244321}">
                <p14:modId xmlns:p14="http://schemas.microsoft.com/office/powerpoint/2010/main" val="238470663"/>
              </p:ext>
            </p:extLst>
          </p:nvPr>
        </p:nvGraphicFramePr>
        <p:xfrm>
          <a:off x="5106888" y="510573"/>
          <a:ext cx="6555180" cy="634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53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9AB7420-2BEE-144C-BB77-74E8DF679097}"/>
              </a:ext>
            </a:extLst>
          </p:cNvPr>
          <p:cNvSpPr>
            <a:spLocks noGrp="1"/>
          </p:cNvSpPr>
          <p:nvPr>
            <p:ph type="title"/>
          </p:nvPr>
        </p:nvSpPr>
        <p:spPr>
          <a:xfrm>
            <a:off x="1011940" y="478039"/>
            <a:ext cx="4236716" cy="4807541"/>
          </a:xfrm>
        </p:spPr>
        <p:txBody>
          <a:bodyPr>
            <a:normAutofit/>
          </a:bodyPr>
          <a:lstStyle/>
          <a:p>
            <a:r>
              <a:rPr lang="es-ES" sz="4200" dirty="0"/>
              <a:t>DOTACIÓN ECONÓMICA</a:t>
            </a:r>
            <a:br>
              <a:rPr lang="es-ES" sz="4200" dirty="0"/>
            </a:br>
            <a:r>
              <a:rPr lang="es-ES" sz="2800" dirty="0"/>
              <a:t>(</a:t>
            </a:r>
            <a:r>
              <a:rPr lang="es-ES" sz="2000" b="1" dirty="0">
                <a:effectLst/>
                <a:latin typeface="ArialNarrow" panose="020B0606020202030204" pitchFamily="34" charset="0"/>
              </a:rPr>
              <a:t>KA131 con los países del programa Erasmus+ )</a:t>
            </a:r>
            <a:br>
              <a:rPr lang="es-ES" sz="700" dirty="0"/>
            </a:br>
            <a:endParaRPr lang="es-ES" sz="4200" dirty="0"/>
          </a:p>
        </p:txBody>
      </p:sp>
      <p:cxnSp>
        <p:nvCxnSpPr>
          <p:cNvPr id="11" name="Straight Connector 1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Marcador de contenido 2">
            <a:extLst>
              <a:ext uri="{FF2B5EF4-FFF2-40B4-BE49-F238E27FC236}">
                <a16:creationId xmlns:a16="http://schemas.microsoft.com/office/drawing/2014/main" id="{FA27A4BD-8B77-4052-ACAE-A41D98ABCC4C}"/>
              </a:ext>
            </a:extLst>
          </p:cNvPr>
          <p:cNvGraphicFramePr>
            <a:graphicFrameLocks noGrp="1"/>
          </p:cNvGraphicFramePr>
          <p:nvPr>
            <p:ph idx="1"/>
            <p:extLst>
              <p:ext uri="{D42A27DB-BD31-4B8C-83A1-F6EECF244321}">
                <p14:modId xmlns:p14="http://schemas.microsoft.com/office/powerpoint/2010/main" val="2897865566"/>
              </p:ext>
            </p:extLst>
          </p:nvPr>
        </p:nvGraphicFramePr>
        <p:xfrm>
          <a:off x="5951814" y="218249"/>
          <a:ext cx="5902510" cy="4128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B4541127-5F3C-B1F7-3039-46216C63F7D5}"/>
              </a:ext>
            </a:extLst>
          </p:cNvPr>
          <p:cNvPicPr>
            <a:picLocks noChangeAspect="1"/>
          </p:cNvPicPr>
          <p:nvPr/>
        </p:nvPicPr>
        <p:blipFill>
          <a:blip r:embed="rId7"/>
          <a:stretch>
            <a:fillRect/>
          </a:stretch>
        </p:blipFill>
        <p:spPr>
          <a:xfrm>
            <a:off x="186040" y="3531827"/>
            <a:ext cx="7391634" cy="3202331"/>
          </a:xfrm>
          <a:prstGeom prst="rect">
            <a:avLst/>
          </a:prstGeom>
        </p:spPr>
      </p:pic>
      <p:pic>
        <p:nvPicPr>
          <p:cNvPr id="10" name="Imagen 9">
            <a:extLst>
              <a:ext uri="{FF2B5EF4-FFF2-40B4-BE49-F238E27FC236}">
                <a16:creationId xmlns:a16="http://schemas.microsoft.com/office/drawing/2014/main" id="{10CBF214-D867-070F-A3D2-FD971A5EFEB2}"/>
              </a:ext>
            </a:extLst>
          </p:cNvPr>
          <p:cNvPicPr>
            <a:picLocks noChangeAspect="1"/>
          </p:cNvPicPr>
          <p:nvPr/>
        </p:nvPicPr>
        <p:blipFill>
          <a:blip r:embed="rId8"/>
          <a:stretch>
            <a:fillRect/>
          </a:stretch>
        </p:blipFill>
        <p:spPr>
          <a:xfrm>
            <a:off x="4647270" y="4023077"/>
            <a:ext cx="7136740" cy="2318165"/>
          </a:xfrm>
          <a:prstGeom prst="rect">
            <a:avLst/>
          </a:prstGeom>
        </p:spPr>
      </p:pic>
    </p:spTree>
    <p:extLst>
      <p:ext uri="{BB962C8B-B14F-4D97-AF65-F5344CB8AC3E}">
        <p14:creationId xmlns:p14="http://schemas.microsoft.com/office/powerpoint/2010/main" val="372095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AB7420-2BEE-144C-BB77-74E8DF679097}"/>
              </a:ext>
            </a:extLst>
          </p:cNvPr>
          <p:cNvSpPr>
            <a:spLocks noGrp="1"/>
          </p:cNvSpPr>
          <p:nvPr>
            <p:ph type="title"/>
          </p:nvPr>
        </p:nvSpPr>
        <p:spPr>
          <a:xfrm>
            <a:off x="1144696" y="491755"/>
            <a:ext cx="4017854" cy="4807541"/>
          </a:xfrm>
        </p:spPr>
        <p:txBody>
          <a:bodyPr>
            <a:normAutofit/>
          </a:bodyPr>
          <a:lstStyle/>
          <a:p>
            <a:r>
              <a:rPr lang="es-ES" sz="4200" dirty="0"/>
              <a:t>DOTACIÓN ECONÓMICA</a:t>
            </a:r>
            <a:br>
              <a:rPr lang="es-ES" sz="4200" dirty="0"/>
            </a:br>
            <a:r>
              <a:rPr lang="es-ES" sz="2400" b="1" dirty="0">
                <a:effectLst/>
                <a:latin typeface="ArialNarrow" panose="020B0606020202030204" pitchFamily="34" charset="0"/>
              </a:rPr>
              <a:t>Erasmus movilidad internacional KA131, de la </a:t>
            </a:r>
            <a:r>
              <a:rPr lang="es-ES" sz="2400" b="1" dirty="0" err="1">
                <a:effectLst/>
                <a:latin typeface="ArialNarrow" panose="020B0606020202030204" pitchFamily="34" charset="0"/>
              </a:rPr>
              <a:t>región</a:t>
            </a:r>
            <a:r>
              <a:rPr lang="es-ES" sz="2400" b="1" dirty="0">
                <a:effectLst/>
                <a:latin typeface="ArialNarrow" panose="020B0606020202030204" pitchFamily="34" charset="0"/>
              </a:rPr>
              <a:t> 14 (Reino Unido)</a:t>
            </a:r>
            <a:br>
              <a:rPr lang="es-ES" sz="2400" b="1" dirty="0">
                <a:effectLst/>
                <a:latin typeface="ArialNarrow" panose="020B0606020202030204" pitchFamily="34" charset="0"/>
              </a:rPr>
            </a:br>
            <a:br>
              <a:rPr lang="es-ES" sz="2400" dirty="0">
                <a:effectLst/>
                <a:latin typeface="ArialNarrow" panose="020B0606020202030204" pitchFamily="34" charset="0"/>
              </a:rPr>
            </a:br>
            <a:endParaRPr lang="es-ES" sz="4200" dirty="0"/>
          </a:p>
        </p:txBody>
      </p:sp>
      <p:graphicFrame>
        <p:nvGraphicFramePr>
          <p:cNvPr id="5" name="Marcador de contenido 2">
            <a:extLst>
              <a:ext uri="{FF2B5EF4-FFF2-40B4-BE49-F238E27FC236}">
                <a16:creationId xmlns:a16="http://schemas.microsoft.com/office/drawing/2014/main" id="{FA27A4BD-8B77-4052-ACAE-A41D98ABCC4C}"/>
              </a:ext>
            </a:extLst>
          </p:cNvPr>
          <p:cNvGraphicFramePr>
            <a:graphicFrameLocks noGrp="1"/>
          </p:cNvGraphicFramePr>
          <p:nvPr>
            <p:ph idx="1"/>
            <p:extLst>
              <p:ext uri="{D42A27DB-BD31-4B8C-83A1-F6EECF244321}">
                <p14:modId xmlns:p14="http://schemas.microsoft.com/office/powerpoint/2010/main" val="2227365240"/>
              </p:ext>
            </p:extLst>
          </p:nvPr>
        </p:nvGraphicFramePr>
        <p:xfrm>
          <a:off x="5348916" y="-669021"/>
          <a:ext cx="6259136" cy="5279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C264CD5E-A283-CC60-CA26-DC8B1A5DFFA7}"/>
              </a:ext>
            </a:extLst>
          </p:cNvPr>
          <p:cNvPicPr>
            <a:picLocks noChangeAspect="1"/>
          </p:cNvPicPr>
          <p:nvPr/>
        </p:nvPicPr>
        <p:blipFill>
          <a:blip r:embed="rId8"/>
          <a:stretch>
            <a:fillRect/>
          </a:stretch>
        </p:blipFill>
        <p:spPr>
          <a:xfrm>
            <a:off x="1655497" y="3381993"/>
            <a:ext cx="8881005" cy="2774743"/>
          </a:xfrm>
          <a:prstGeom prst="rect">
            <a:avLst/>
          </a:prstGeom>
        </p:spPr>
      </p:pic>
    </p:spTree>
    <p:extLst>
      <p:ext uri="{BB962C8B-B14F-4D97-AF65-F5344CB8AC3E}">
        <p14:creationId xmlns:p14="http://schemas.microsoft.com/office/powerpoint/2010/main" val="342404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9AB7420-2BEE-144C-BB77-74E8DF679097}"/>
              </a:ext>
            </a:extLst>
          </p:cNvPr>
          <p:cNvSpPr>
            <a:spLocks noGrp="1"/>
          </p:cNvSpPr>
          <p:nvPr>
            <p:ph type="title"/>
          </p:nvPr>
        </p:nvSpPr>
        <p:spPr>
          <a:xfrm>
            <a:off x="823152" y="774578"/>
            <a:ext cx="4497257" cy="4807541"/>
          </a:xfrm>
        </p:spPr>
        <p:txBody>
          <a:bodyPr>
            <a:normAutofit/>
          </a:bodyPr>
          <a:lstStyle/>
          <a:p>
            <a:r>
              <a:rPr lang="es-ES" sz="5100" dirty="0"/>
              <a:t>DOTACIÓN ECONÓMICA</a:t>
            </a:r>
            <a:br>
              <a:rPr lang="es-ES" sz="5100" dirty="0"/>
            </a:br>
            <a:r>
              <a:rPr lang="es-ES" sz="5100" dirty="0"/>
              <a:t>Ayudas adicionales</a:t>
            </a:r>
            <a:endParaRPr lang="es-ES" sz="5100" b="1" dirty="0"/>
          </a:p>
        </p:txBody>
      </p:sp>
      <p:cxnSp>
        <p:nvCxnSpPr>
          <p:cNvPr id="12" name="Straight Connector 11">
            <a:extLst>
              <a:ext uri="{FF2B5EF4-FFF2-40B4-BE49-F238E27FC236}">
                <a16:creationId xmlns:a16="http://schemas.microsoft.com/office/drawing/2014/main" id="{623022EF-4E43-4298-8E3D-DA5EF06176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Marcador de contenido 2">
            <a:extLst>
              <a:ext uri="{FF2B5EF4-FFF2-40B4-BE49-F238E27FC236}">
                <a16:creationId xmlns:a16="http://schemas.microsoft.com/office/drawing/2014/main" id="{FA27A4BD-8B77-4052-ACAE-A41D98ABCC4C}"/>
              </a:ext>
            </a:extLst>
          </p:cNvPr>
          <p:cNvGraphicFramePr>
            <a:graphicFrameLocks noGrp="1"/>
          </p:cNvGraphicFramePr>
          <p:nvPr>
            <p:ph idx="1"/>
            <p:extLst>
              <p:ext uri="{D42A27DB-BD31-4B8C-83A1-F6EECF244321}">
                <p14:modId xmlns:p14="http://schemas.microsoft.com/office/powerpoint/2010/main" val="1425975218"/>
              </p:ext>
            </p:extLst>
          </p:nvPr>
        </p:nvGraphicFramePr>
        <p:xfrm>
          <a:off x="5320409" y="-286567"/>
          <a:ext cx="6463602" cy="317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26EB5E79-D5C5-E803-D4F6-2E8311B90BF8}"/>
              </a:ext>
            </a:extLst>
          </p:cNvPr>
          <p:cNvPicPr>
            <a:picLocks noChangeAspect="1"/>
          </p:cNvPicPr>
          <p:nvPr/>
        </p:nvPicPr>
        <p:blipFill>
          <a:blip r:embed="rId8"/>
          <a:stretch>
            <a:fillRect/>
          </a:stretch>
        </p:blipFill>
        <p:spPr>
          <a:xfrm>
            <a:off x="4338397" y="2378479"/>
            <a:ext cx="7741048" cy="4178515"/>
          </a:xfrm>
          <a:prstGeom prst="rect">
            <a:avLst/>
          </a:prstGeom>
        </p:spPr>
      </p:pic>
    </p:spTree>
    <p:extLst>
      <p:ext uri="{BB962C8B-B14F-4D97-AF65-F5344CB8AC3E}">
        <p14:creationId xmlns:p14="http://schemas.microsoft.com/office/powerpoint/2010/main" val="6189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403E4FC-2758-EE35-9230-C95F0374A34E}"/>
              </a:ext>
            </a:extLst>
          </p:cNvPr>
          <p:cNvSpPr>
            <a:spLocks noGrp="1"/>
          </p:cNvSpPr>
          <p:nvPr>
            <p:ph type="title"/>
          </p:nvPr>
        </p:nvSpPr>
        <p:spPr>
          <a:xfrm>
            <a:off x="758952" y="379475"/>
            <a:ext cx="10671048" cy="1554480"/>
          </a:xfrm>
        </p:spPr>
        <p:txBody>
          <a:bodyPr anchor="ctr">
            <a:normAutofit/>
          </a:bodyPr>
          <a:lstStyle/>
          <a:p>
            <a:r>
              <a:rPr lang="es-ES">
                <a:solidFill>
                  <a:schemeClr val="bg1"/>
                </a:solidFill>
              </a:rPr>
              <a:t>Motivos de exclusión</a:t>
            </a:r>
          </a:p>
        </p:txBody>
      </p:sp>
      <p:sp>
        <p:nvSpPr>
          <p:cNvPr id="23" name="Marcador de contenido 2">
            <a:extLst>
              <a:ext uri="{FF2B5EF4-FFF2-40B4-BE49-F238E27FC236}">
                <a16:creationId xmlns:a16="http://schemas.microsoft.com/office/drawing/2014/main" id="{CF2CE9F5-D572-6078-8E53-BE2F357AB326}"/>
              </a:ext>
            </a:extLst>
          </p:cNvPr>
          <p:cNvSpPr>
            <a:spLocks noGrp="1"/>
          </p:cNvSpPr>
          <p:nvPr>
            <p:ph idx="1"/>
          </p:nvPr>
        </p:nvSpPr>
        <p:spPr>
          <a:xfrm>
            <a:off x="758952" y="2665474"/>
            <a:ext cx="10773918" cy="3402365"/>
          </a:xfrm>
        </p:spPr>
        <p:txBody>
          <a:bodyPr>
            <a:normAutofit fontScale="92500" lnSpcReduction="20000"/>
          </a:bodyPr>
          <a:lstStyle/>
          <a:p>
            <a:r>
              <a:rPr lang="es-ES" sz="2400" dirty="0"/>
              <a:t>Los estudiantes de la UCLM que realicen la solicitud de alguna de las modalidades indicadas en la “Tabla de Becas Santander Universidades y UCLM”, y </a:t>
            </a:r>
            <a:r>
              <a:rPr lang="es-ES" sz="2400" b="1" dirty="0"/>
              <a:t>no obtengan una plaza de movilidad en la “Convocatoria Erasmus+ KA131 </a:t>
            </a:r>
            <a:r>
              <a:rPr lang="es-ES" sz="2400" dirty="0"/>
              <a:t>para la movilidad internacional de estudiantes de grado y máster. Modalidad de estudios. Curso académico 2026/27”. </a:t>
            </a:r>
          </a:p>
          <a:p>
            <a:r>
              <a:rPr lang="es-ES" sz="2400" dirty="0"/>
              <a:t>Los estudiantes de la UCLM que obtengan una plaza de movilidad en la “Convocatoria Erasmus+ KA131 para la movilidad internacional de estudiantes de grado y máster. Modalidad de estudios. Curso académico 2026/27</a:t>
            </a:r>
            <a:r>
              <a:rPr lang="es-ES" sz="2400" b="1" dirty="0"/>
              <a:t>” y no hubieran realizado la solicitud de las ayudas</a:t>
            </a:r>
            <a:r>
              <a:rPr lang="es-ES" sz="2400" dirty="0"/>
              <a:t> </a:t>
            </a:r>
            <a:r>
              <a:rPr lang="es-ES" sz="2400" b="1" dirty="0"/>
              <a:t>indicadas en la “Tabla de Becas Santander Universidades y UCLM”</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99036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barn(inVertical)">
                                      <p:cBhvr>
                                        <p:cTn id="1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2348676-C365-2345-9B20-5B49AF753543}"/>
              </a:ext>
            </a:extLst>
          </p:cNvPr>
          <p:cNvSpPr>
            <a:spLocks noGrp="1"/>
          </p:cNvSpPr>
          <p:nvPr>
            <p:ph type="title"/>
          </p:nvPr>
        </p:nvSpPr>
        <p:spPr>
          <a:xfrm>
            <a:off x="758952" y="420625"/>
            <a:ext cx="10667998" cy="1326814"/>
          </a:xfrm>
        </p:spPr>
        <p:txBody>
          <a:bodyPr anchor="ctr">
            <a:normAutofit/>
          </a:bodyPr>
          <a:lstStyle/>
          <a:p>
            <a:r>
              <a:rPr lang="es-ES">
                <a:solidFill>
                  <a:schemeClr val="bg1"/>
                </a:solidFill>
              </a:rPr>
              <a:t>PROCEDIMIENTO</a:t>
            </a:r>
          </a:p>
        </p:txBody>
      </p:sp>
      <p:sp>
        <p:nvSpPr>
          <p:cNvPr id="7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6841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txBody>
          <a:bodyPr anchor="ctr"/>
          <a:lstStyle/>
          <a:p>
            <a:endParaRPr lang="en-US"/>
          </a:p>
        </p:txBody>
      </p:sp>
      <p:graphicFrame>
        <p:nvGraphicFramePr>
          <p:cNvPr id="18" name="Marcador de contenido 2">
            <a:extLst>
              <a:ext uri="{FF2B5EF4-FFF2-40B4-BE49-F238E27FC236}">
                <a16:creationId xmlns:a16="http://schemas.microsoft.com/office/drawing/2014/main" id="{D0CAE7F1-BF22-41E5-A8F0-E2E6482B00C9}"/>
              </a:ext>
            </a:extLst>
          </p:cNvPr>
          <p:cNvGraphicFramePr>
            <a:graphicFrameLocks noGrp="1"/>
          </p:cNvGraphicFramePr>
          <p:nvPr>
            <p:ph idx="1"/>
            <p:extLst>
              <p:ext uri="{D42A27DB-BD31-4B8C-83A1-F6EECF244321}">
                <p14:modId xmlns:p14="http://schemas.microsoft.com/office/powerpoint/2010/main" val="829027374"/>
              </p:ext>
            </p:extLst>
          </p:nvPr>
        </p:nvGraphicFramePr>
        <p:xfrm>
          <a:off x="511893" y="2376593"/>
          <a:ext cx="11392240" cy="4060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57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B3483C8-E420-9A4A-8B14-E60AD38BA931}"/>
              </a:ext>
            </a:extLst>
          </p:cNvPr>
          <p:cNvSpPr>
            <a:spLocks noGrp="1"/>
          </p:cNvSpPr>
          <p:nvPr>
            <p:ph type="title"/>
          </p:nvPr>
        </p:nvSpPr>
        <p:spPr>
          <a:xfrm>
            <a:off x="758952" y="420625"/>
            <a:ext cx="10667998" cy="1326814"/>
          </a:xfrm>
        </p:spPr>
        <p:txBody>
          <a:bodyPr anchor="ctr">
            <a:normAutofit/>
          </a:bodyPr>
          <a:lstStyle/>
          <a:p>
            <a:r>
              <a:rPr lang="es-ES">
                <a:solidFill>
                  <a:schemeClr val="bg1"/>
                </a:solidFill>
              </a:rPr>
              <a:t>PROCEDIMIENTO</a:t>
            </a:r>
          </a:p>
        </p:txBody>
      </p:sp>
      <p:sp>
        <p:nvSpPr>
          <p:cNvPr id="5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27" name="Marcador de contenido 2">
            <a:extLst>
              <a:ext uri="{FF2B5EF4-FFF2-40B4-BE49-F238E27FC236}">
                <a16:creationId xmlns:a16="http://schemas.microsoft.com/office/drawing/2014/main" id="{D16CB32C-5C5A-4370-8733-A58199D942D2}"/>
              </a:ext>
            </a:extLst>
          </p:cNvPr>
          <p:cNvGraphicFramePr>
            <a:graphicFrameLocks noGrp="1"/>
          </p:cNvGraphicFramePr>
          <p:nvPr>
            <p:ph idx="1"/>
            <p:extLst>
              <p:ext uri="{D42A27DB-BD31-4B8C-83A1-F6EECF244321}">
                <p14:modId xmlns:p14="http://schemas.microsoft.com/office/powerpoint/2010/main" val="2740295106"/>
              </p:ext>
            </p:extLst>
          </p:nvPr>
        </p:nvGraphicFramePr>
        <p:xfrm>
          <a:off x="1344167" y="2197290"/>
          <a:ext cx="9497568" cy="4660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530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6B3840A-450D-204B-BEF1-5C08DF6CC0B0}"/>
              </a:ext>
            </a:extLst>
          </p:cNvPr>
          <p:cNvSpPr>
            <a:spLocks noGrp="1"/>
          </p:cNvSpPr>
          <p:nvPr>
            <p:ph type="title"/>
          </p:nvPr>
        </p:nvSpPr>
        <p:spPr>
          <a:xfrm>
            <a:off x="1078992" y="1063255"/>
            <a:ext cx="3575304" cy="4807541"/>
          </a:xfrm>
        </p:spPr>
        <p:txBody>
          <a:bodyPr>
            <a:normAutofit/>
          </a:bodyPr>
          <a:lstStyle/>
          <a:p>
            <a:r>
              <a:rPr lang="es-ES" err="1"/>
              <a:t>AiRei</a:t>
            </a:r>
            <a:r>
              <a:rPr lang="es-ES"/>
              <a:t> </a:t>
            </a:r>
          </a:p>
        </p:txBody>
      </p:sp>
      <p:cxnSp>
        <p:nvCxnSpPr>
          <p:cNvPr id="16" name="Straight Connector 10">
            <a:extLst>
              <a:ext uri="{FF2B5EF4-FFF2-40B4-BE49-F238E27FC236}">
                <a16:creationId xmlns:a16="http://schemas.microsoft.com/office/drawing/2014/main" id="{623022EF-4E43-4298-8E3D-DA5EF06176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18" name="Marcador de contenido 2">
            <a:extLst>
              <a:ext uri="{FF2B5EF4-FFF2-40B4-BE49-F238E27FC236}">
                <a16:creationId xmlns:a16="http://schemas.microsoft.com/office/drawing/2014/main" id="{991A4E46-D56F-48B5-A170-DD7A18DDA746}"/>
              </a:ext>
            </a:extLst>
          </p:cNvPr>
          <p:cNvGraphicFramePr>
            <a:graphicFrameLocks noGrp="1"/>
          </p:cNvGraphicFramePr>
          <p:nvPr>
            <p:ph idx="1"/>
            <p:extLst>
              <p:ext uri="{D42A27DB-BD31-4B8C-83A1-F6EECF244321}">
                <p14:modId xmlns:p14="http://schemas.microsoft.com/office/powerpoint/2010/main" val="4072227237"/>
              </p:ext>
            </p:extLst>
          </p:nvPr>
        </p:nvGraphicFramePr>
        <p:xfrm>
          <a:off x="3410549" y="567298"/>
          <a:ext cx="8254313" cy="6035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800.200+ Aviso Importante Fotografías de stock, fotos e imágenes libres de  derechos - iStock | Alerta, Comunicado, Atencion">
            <a:extLst>
              <a:ext uri="{FF2B5EF4-FFF2-40B4-BE49-F238E27FC236}">
                <a16:creationId xmlns:a16="http://schemas.microsoft.com/office/drawing/2014/main" id="{C47715C7-D18F-5A68-7849-E0EF8E8215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71069">
            <a:off x="640847" y="3696982"/>
            <a:ext cx="215596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40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p:tgtEl>
                                          <p:spTgt spid="3074"/>
                                        </p:tgtEl>
                                        <p:attrNameLst>
                                          <p:attrName>ppt_y</p:attrName>
                                        </p:attrNameLst>
                                      </p:cBhvr>
                                      <p:tavLst>
                                        <p:tav tm="0">
                                          <p:val>
                                            <p:strVal val="#ppt_y+#ppt_h*1.125000"/>
                                          </p:val>
                                        </p:tav>
                                        <p:tav tm="100000">
                                          <p:val>
                                            <p:strVal val="#ppt_y"/>
                                          </p:val>
                                        </p:tav>
                                      </p:tavLst>
                                    </p:anim>
                                    <p:animEffect transition="in" filter="wipe(up)">
                                      <p:cBhvr>
                                        <p:cTn id="8" dur="500"/>
                                        <p:tgtEl>
                                          <p:spTgt spid="307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D10A975-6E65-CF7B-4CBE-53F8C82BDD7D}"/>
              </a:ext>
            </a:extLst>
          </p:cNvPr>
          <p:cNvSpPr>
            <a:spLocks noGrp="1"/>
          </p:cNvSpPr>
          <p:nvPr>
            <p:ph type="title"/>
          </p:nvPr>
        </p:nvSpPr>
        <p:spPr>
          <a:xfrm>
            <a:off x="5877532" y="1063255"/>
            <a:ext cx="5312254" cy="1806727"/>
          </a:xfrm>
        </p:spPr>
        <p:txBody>
          <a:bodyPr>
            <a:normAutofit/>
          </a:bodyPr>
          <a:lstStyle/>
          <a:p>
            <a:r>
              <a:rPr lang="es-ES"/>
              <a:t>Obligaciones</a:t>
            </a:r>
          </a:p>
        </p:txBody>
      </p:sp>
      <p:pic>
        <p:nvPicPr>
          <p:cNvPr id="5" name="Picture 4" descr="Rompecabezas blanco con una pieza roja">
            <a:extLst>
              <a:ext uri="{FF2B5EF4-FFF2-40B4-BE49-F238E27FC236}">
                <a16:creationId xmlns:a16="http://schemas.microsoft.com/office/drawing/2014/main" id="{5B1BE1AF-A823-E1FA-5760-F4D56B21C23F}"/>
              </a:ext>
            </a:extLst>
          </p:cNvPr>
          <p:cNvPicPr>
            <a:picLocks noChangeAspect="1"/>
          </p:cNvPicPr>
          <p:nvPr/>
        </p:nvPicPr>
        <p:blipFill rotWithShape="1">
          <a:blip r:embed="rId2"/>
          <a:srcRect l="29362" r="27863"/>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22" name="Straight Connector 21">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Marcador de contenido 2">
            <a:extLst>
              <a:ext uri="{FF2B5EF4-FFF2-40B4-BE49-F238E27FC236}">
                <a16:creationId xmlns:a16="http://schemas.microsoft.com/office/drawing/2014/main" id="{300389AA-577E-20E4-4FDA-C796F32020F7}"/>
              </a:ext>
            </a:extLst>
          </p:cNvPr>
          <p:cNvSpPr>
            <a:spLocks noGrp="1"/>
          </p:cNvSpPr>
          <p:nvPr>
            <p:ph idx="1"/>
          </p:nvPr>
        </p:nvSpPr>
        <p:spPr>
          <a:xfrm>
            <a:off x="5546300" y="3300612"/>
            <a:ext cx="6314467" cy="3293127"/>
          </a:xfrm>
        </p:spPr>
        <p:txBody>
          <a:bodyPr>
            <a:normAutofit fontScale="85000" lnSpcReduction="10000"/>
          </a:bodyPr>
          <a:lstStyle/>
          <a:p>
            <a:pPr>
              <a:lnSpc>
                <a:spcPct val="100000"/>
              </a:lnSpc>
            </a:pPr>
            <a:r>
              <a:rPr lang="es-ES" sz="2800" b="1" dirty="0">
                <a:effectLst/>
                <a:latin typeface="ArialNarrow" panose="020B0604020202020204" pitchFamily="34" charset="0"/>
              </a:rPr>
              <a:t>Antes de la </a:t>
            </a:r>
            <a:r>
              <a:rPr lang="es-ES" sz="2800" b="1" dirty="0" err="1">
                <a:effectLst/>
                <a:latin typeface="ArialNarrow" panose="020B0604020202020204" pitchFamily="34" charset="0"/>
              </a:rPr>
              <a:t>realización</a:t>
            </a:r>
            <a:r>
              <a:rPr lang="es-ES" sz="2800" b="1" dirty="0">
                <a:effectLst/>
                <a:latin typeface="ArialNarrow" panose="020B0604020202020204" pitchFamily="34" charset="0"/>
              </a:rPr>
              <a:t> de la solicitud</a:t>
            </a:r>
            <a:r>
              <a:rPr lang="es-ES" sz="2800" dirty="0">
                <a:effectLst/>
                <a:latin typeface="ArialNarrow" panose="020B0604020202020204" pitchFamily="34" charset="0"/>
              </a:rPr>
              <a:t>, e/la candidato/a </a:t>
            </a:r>
            <a:r>
              <a:rPr lang="es-ES" sz="2800" dirty="0" err="1">
                <a:effectLst/>
                <a:latin typeface="ArialNarrow" panose="020B0604020202020204" pitchFamily="34" charset="0"/>
              </a:rPr>
              <a:t>debera</a:t>
            </a:r>
            <a:r>
              <a:rPr lang="es-ES" sz="2800" dirty="0">
                <a:effectLst/>
                <a:latin typeface="ArialNarrow" panose="020B0604020202020204" pitchFamily="34" charset="0"/>
              </a:rPr>
              <a:t>́ comprobar que en la universidad o universidades de destino que desea elegir existe una </a:t>
            </a:r>
            <a:r>
              <a:rPr lang="es-ES" sz="2800" b="1" u="sng" dirty="0">
                <a:effectLst/>
                <a:latin typeface="ArialNarrow" panose="020B0604020202020204" pitchFamily="34" charset="0"/>
              </a:rPr>
              <a:t>oferta </a:t>
            </a:r>
            <a:r>
              <a:rPr lang="es-ES" sz="2800" b="1" u="sng" dirty="0" err="1">
                <a:effectLst/>
                <a:latin typeface="ArialNarrow" panose="020B0604020202020204" pitchFamily="34" charset="0"/>
              </a:rPr>
              <a:t>académica</a:t>
            </a:r>
            <a:r>
              <a:rPr lang="es-ES" sz="2800" b="1" u="sng" dirty="0">
                <a:effectLst/>
                <a:latin typeface="ArialNarrow" panose="020B0604020202020204" pitchFamily="34" charset="0"/>
              </a:rPr>
              <a:t> adecuada y suficiente </a:t>
            </a:r>
            <a:r>
              <a:rPr lang="es-ES" sz="2800" dirty="0">
                <a:effectLst/>
                <a:latin typeface="ArialNarrow" panose="020B0604020202020204" pitchFamily="34" charset="0"/>
              </a:rPr>
              <a:t>para su perfil </a:t>
            </a:r>
            <a:r>
              <a:rPr lang="es-ES" sz="2800" dirty="0" err="1">
                <a:effectLst/>
                <a:latin typeface="ArialNarrow" panose="020B0604020202020204" pitchFamily="34" charset="0"/>
              </a:rPr>
              <a:t>académico</a:t>
            </a:r>
            <a:r>
              <a:rPr lang="es-ES" sz="2800" dirty="0">
                <a:effectLst/>
                <a:latin typeface="ArialNarrow" panose="020B0604020202020204" pitchFamily="34" charset="0"/>
              </a:rPr>
              <a:t>. </a:t>
            </a:r>
            <a:endParaRPr lang="es-ES" sz="2800" dirty="0"/>
          </a:p>
          <a:p>
            <a:pPr>
              <a:lnSpc>
                <a:spcPct val="100000"/>
              </a:lnSpc>
            </a:pPr>
            <a:r>
              <a:rPr lang="es-ES" sz="2800" dirty="0">
                <a:effectLst/>
                <a:latin typeface="ArialNarrow" panose="020B0604020202020204" pitchFamily="34" charset="0"/>
              </a:rPr>
              <a:t>Una vez aceptada la movilidad asignada, los participantes </a:t>
            </a:r>
            <a:r>
              <a:rPr lang="es-ES" sz="2800" dirty="0" err="1">
                <a:effectLst/>
                <a:latin typeface="ArialNarrow" panose="020B0604020202020204" pitchFamily="34" charset="0"/>
              </a:rPr>
              <a:t>deberán</a:t>
            </a:r>
            <a:r>
              <a:rPr lang="es-ES" sz="2800" dirty="0">
                <a:effectLst/>
                <a:latin typeface="ArialNarrow" panose="020B0604020202020204" pitchFamily="34" charset="0"/>
              </a:rPr>
              <a:t> cumplir los requisitos de las siguientes fases.</a:t>
            </a:r>
            <a:endParaRPr lang="es-ES" sz="2800" dirty="0"/>
          </a:p>
          <a:p>
            <a:pPr>
              <a:lnSpc>
                <a:spcPct val="100000"/>
              </a:lnSpc>
            </a:pPr>
            <a:endParaRPr lang="es-ES" sz="2800" dirty="0"/>
          </a:p>
        </p:txBody>
      </p:sp>
      <p:sp>
        <p:nvSpPr>
          <p:cNvPr id="2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91479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59B3D05-2770-7447-BFC6-B8BDBEA84300}"/>
              </a:ext>
            </a:extLst>
          </p:cNvPr>
          <p:cNvSpPr>
            <a:spLocks noGrp="1"/>
          </p:cNvSpPr>
          <p:nvPr>
            <p:ph type="title"/>
          </p:nvPr>
        </p:nvSpPr>
        <p:spPr>
          <a:xfrm>
            <a:off x="758952" y="420625"/>
            <a:ext cx="10667998" cy="1326814"/>
          </a:xfrm>
        </p:spPr>
        <p:txBody>
          <a:bodyPr anchor="ctr">
            <a:normAutofit/>
          </a:bodyPr>
          <a:lstStyle/>
          <a:p>
            <a:r>
              <a:rPr lang="es-ES">
                <a:solidFill>
                  <a:schemeClr val="bg1"/>
                </a:solidFill>
              </a:rPr>
              <a:t>FASES</a:t>
            </a:r>
          </a:p>
        </p:txBody>
      </p:sp>
      <p:sp>
        <p:nvSpPr>
          <p:cNvPr id="3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Marcador de contenido 2">
            <a:extLst>
              <a:ext uri="{FF2B5EF4-FFF2-40B4-BE49-F238E27FC236}">
                <a16:creationId xmlns:a16="http://schemas.microsoft.com/office/drawing/2014/main" id="{0AAA3D9F-FB62-48DA-8EBA-4DB4FB8BBEEE}"/>
              </a:ext>
            </a:extLst>
          </p:cNvPr>
          <p:cNvGraphicFramePr>
            <a:graphicFrameLocks noGrp="1"/>
          </p:cNvGraphicFramePr>
          <p:nvPr>
            <p:ph idx="1"/>
            <p:extLst>
              <p:ext uri="{D42A27DB-BD31-4B8C-83A1-F6EECF244321}">
                <p14:modId xmlns:p14="http://schemas.microsoft.com/office/powerpoint/2010/main" val="3938473834"/>
              </p:ext>
            </p:extLst>
          </p:nvPr>
        </p:nvGraphicFramePr>
        <p:xfrm>
          <a:off x="1446276" y="1955969"/>
          <a:ext cx="9777474" cy="4765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236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F814E99-2EFF-DDE7-F4DF-8600403AECCD}"/>
              </a:ext>
            </a:extLst>
          </p:cNvPr>
          <p:cNvSpPr>
            <a:spLocks noGrp="1"/>
          </p:cNvSpPr>
          <p:nvPr>
            <p:ph type="title"/>
          </p:nvPr>
        </p:nvSpPr>
        <p:spPr>
          <a:xfrm>
            <a:off x="758952" y="420625"/>
            <a:ext cx="10667998" cy="1326814"/>
          </a:xfrm>
        </p:spPr>
        <p:txBody>
          <a:bodyPr anchor="ctr">
            <a:normAutofit/>
          </a:bodyPr>
          <a:lstStyle/>
          <a:p>
            <a:r>
              <a:rPr lang="es-ES">
                <a:solidFill>
                  <a:schemeClr val="bg1"/>
                </a:solidFill>
              </a:rPr>
              <a:t>ÍNDICE</a:t>
            </a:r>
          </a:p>
        </p:txBody>
      </p:sp>
      <p:sp>
        <p:nvSpPr>
          <p:cNvPr id="19" name="Marcador de contenido 2">
            <a:extLst>
              <a:ext uri="{FF2B5EF4-FFF2-40B4-BE49-F238E27FC236}">
                <a16:creationId xmlns:a16="http://schemas.microsoft.com/office/drawing/2014/main" id="{69EAD3BF-3E36-E721-2F1B-318DBB305906}"/>
              </a:ext>
            </a:extLst>
          </p:cNvPr>
          <p:cNvSpPr>
            <a:spLocks noGrp="1"/>
          </p:cNvSpPr>
          <p:nvPr>
            <p:ph idx="1"/>
          </p:nvPr>
        </p:nvSpPr>
        <p:spPr>
          <a:xfrm>
            <a:off x="747071" y="2376593"/>
            <a:ext cx="7223449" cy="4902030"/>
          </a:xfrm>
        </p:spPr>
        <p:txBody>
          <a:bodyPr anchor="ctr">
            <a:normAutofit/>
          </a:bodyPr>
          <a:lstStyle/>
          <a:p>
            <a:pPr>
              <a:lnSpc>
                <a:spcPct val="100000"/>
              </a:lnSpc>
            </a:pPr>
            <a:r>
              <a:rPr lang="es-ES" sz="2400"/>
              <a:t>ACCESO, JUSTIFICACIÓN Y TIPOS DE ERASMUS</a:t>
            </a:r>
          </a:p>
          <a:p>
            <a:pPr>
              <a:lnSpc>
                <a:spcPct val="100000"/>
              </a:lnSpc>
            </a:pPr>
            <a:r>
              <a:rPr lang="es-ES" sz="2400"/>
              <a:t>FUNCIONES COORDINADORA DE MOVILIDAD</a:t>
            </a:r>
          </a:p>
          <a:p>
            <a:pPr>
              <a:lnSpc>
                <a:spcPct val="100000"/>
              </a:lnSpc>
            </a:pPr>
            <a:r>
              <a:rPr lang="es-ES" sz="2400"/>
              <a:t>REQUISITOS</a:t>
            </a:r>
          </a:p>
          <a:p>
            <a:pPr>
              <a:lnSpc>
                <a:spcPct val="100000"/>
              </a:lnSpc>
            </a:pPr>
            <a:r>
              <a:rPr lang="es-ES" sz="2400"/>
              <a:t>FECHAS CLAVE</a:t>
            </a:r>
          </a:p>
          <a:p>
            <a:pPr>
              <a:lnSpc>
                <a:spcPct val="100000"/>
              </a:lnSpc>
            </a:pPr>
            <a:r>
              <a:rPr lang="es-ES" sz="2400"/>
              <a:t>AMPLIACIONES</a:t>
            </a:r>
          </a:p>
          <a:p>
            <a:pPr>
              <a:lnSpc>
                <a:spcPct val="100000"/>
              </a:lnSpc>
            </a:pPr>
            <a:r>
              <a:rPr lang="es-ES" sz="2400"/>
              <a:t>RENUNCIAS</a:t>
            </a:r>
          </a:p>
          <a:p>
            <a:pPr>
              <a:lnSpc>
                <a:spcPct val="100000"/>
              </a:lnSpc>
            </a:pPr>
            <a:r>
              <a:rPr lang="es-ES" sz="2400"/>
              <a:t>DOTACIÓN ECONÓMICA</a:t>
            </a:r>
          </a:p>
          <a:p>
            <a:pPr>
              <a:lnSpc>
                <a:spcPct val="100000"/>
              </a:lnSpc>
            </a:pPr>
            <a:r>
              <a:rPr lang="es-ES" sz="2400"/>
              <a:t>PROCEDIMIENTO, FASES Y BAREMACIÓN</a:t>
            </a:r>
          </a:p>
          <a:p>
            <a:pPr>
              <a:lnSpc>
                <a:spcPct val="100000"/>
              </a:lnSpc>
            </a:pPr>
            <a:r>
              <a:rPr lang="es-ES" sz="2400"/>
              <a:t>DESTINOS</a:t>
            </a:r>
          </a:p>
          <a:p>
            <a:pPr>
              <a:lnSpc>
                <a:spcPct val="100000"/>
              </a:lnSpc>
            </a:pPr>
            <a:r>
              <a:rPr lang="es-ES" sz="2400"/>
              <a:t>DUDAS</a:t>
            </a:r>
          </a:p>
          <a:p>
            <a:pPr>
              <a:lnSpc>
                <a:spcPct val="100000"/>
              </a:lnSpc>
            </a:pPr>
            <a:endParaRPr lang="es-ES" sz="2400"/>
          </a:p>
          <a:p>
            <a:pPr>
              <a:lnSpc>
                <a:spcPct val="100000"/>
              </a:lnSpc>
            </a:pPr>
            <a:endParaRPr lang="es-ES" sz="2400"/>
          </a:p>
        </p:txBody>
      </p:sp>
      <p:pic>
        <p:nvPicPr>
          <p:cNvPr id="20" name="Graphic 6" descr="Marca de verificación">
            <a:extLst>
              <a:ext uri="{FF2B5EF4-FFF2-40B4-BE49-F238E27FC236}">
                <a16:creationId xmlns:a16="http://schemas.microsoft.com/office/drawing/2014/main" id="{29D9EBD5-046A-F76D-C0EE-545BA264E0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5253" y="2413169"/>
            <a:ext cx="3370396" cy="3370396"/>
          </a:xfrm>
          <a:prstGeom prst="rect">
            <a:avLst/>
          </a:prstGeom>
        </p:spPr>
      </p:pic>
      <p:sp>
        <p:nvSpPr>
          <p:cNvPr id="21"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681881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ítulo 18">
            <a:extLst>
              <a:ext uri="{FF2B5EF4-FFF2-40B4-BE49-F238E27FC236}">
                <a16:creationId xmlns:a16="http://schemas.microsoft.com/office/drawing/2014/main" id="{01270A32-4380-4E6A-C075-0ECC3332F5DD}"/>
              </a:ext>
            </a:extLst>
          </p:cNvPr>
          <p:cNvSpPr>
            <a:spLocks noGrp="1"/>
          </p:cNvSpPr>
          <p:nvPr>
            <p:ph type="title"/>
          </p:nvPr>
        </p:nvSpPr>
        <p:spPr>
          <a:xfrm>
            <a:off x="626533" y="365759"/>
            <a:ext cx="10671048" cy="1554480"/>
          </a:xfrm>
        </p:spPr>
        <p:txBody>
          <a:bodyPr anchor="ctr">
            <a:normAutofit/>
          </a:bodyPr>
          <a:lstStyle/>
          <a:p>
            <a:r>
              <a:rPr lang="es-ES">
                <a:solidFill>
                  <a:schemeClr val="bg1"/>
                </a:solidFill>
              </a:rPr>
              <a:t>FASES</a:t>
            </a:r>
          </a:p>
        </p:txBody>
      </p:sp>
      <p:sp>
        <p:nvSpPr>
          <p:cNvPr id="21" name="Marcador de contenido 20">
            <a:extLst>
              <a:ext uri="{FF2B5EF4-FFF2-40B4-BE49-F238E27FC236}">
                <a16:creationId xmlns:a16="http://schemas.microsoft.com/office/drawing/2014/main" id="{768B92C6-CE7B-4857-8533-7A23FECA796D}"/>
              </a:ext>
            </a:extLst>
          </p:cNvPr>
          <p:cNvSpPr txBox="1">
            <a:spLocks noGrp="1"/>
          </p:cNvSpPr>
          <p:nvPr>
            <p:ph idx="1"/>
          </p:nvPr>
        </p:nvSpPr>
        <p:spPr>
          <a:xfrm>
            <a:off x="758824" y="2607732"/>
            <a:ext cx="8412480" cy="3174357"/>
          </a:xfrm>
          <a:prstGeom prst="rect">
            <a:avLst/>
          </a:prstGeom>
        </p:spPr>
        <p:txBody>
          <a:bodyPr rtlCol="0">
            <a:normAutofit/>
          </a:bodyPr>
          <a:lstStyle/>
          <a:p>
            <a:pPr>
              <a:lnSpc>
                <a:spcPct val="100000"/>
              </a:lnSpc>
            </a:pPr>
            <a:endParaRPr lang="es-ES" sz="1500"/>
          </a:p>
        </p:txBody>
      </p:sp>
      <p:sp>
        <p:nvSpPr>
          <p:cNvPr id="30"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22" name="Marcador de contenido 2">
            <a:extLst>
              <a:ext uri="{FF2B5EF4-FFF2-40B4-BE49-F238E27FC236}">
                <a16:creationId xmlns:a16="http://schemas.microsoft.com/office/drawing/2014/main" id="{23FEFC94-F5DF-641A-CD0C-ACB7AD09AD8B}"/>
              </a:ext>
            </a:extLst>
          </p:cNvPr>
          <p:cNvGraphicFramePr>
            <a:graphicFrameLocks/>
          </p:cNvGraphicFramePr>
          <p:nvPr>
            <p:extLst>
              <p:ext uri="{D42A27DB-BD31-4B8C-83A1-F6EECF244321}">
                <p14:modId xmlns:p14="http://schemas.microsoft.com/office/powerpoint/2010/main" val="143077108"/>
              </p:ext>
            </p:extLst>
          </p:nvPr>
        </p:nvGraphicFramePr>
        <p:xfrm>
          <a:off x="937854" y="1839847"/>
          <a:ext cx="10359728" cy="5383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720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6290A1D-2320-74B8-2360-6516C52600CB}"/>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AF92D77-62A3-585B-8828-31583B1130FA}"/>
              </a:ext>
            </a:extLst>
          </p:cNvPr>
          <p:cNvSpPr>
            <a:spLocks noGrp="1"/>
          </p:cNvSpPr>
          <p:nvPr>
            <p:ph type="title"/>
          </p:nvPr>
        </p:nvSpPr>
        <p:spPr>
          <a:xfrm>
            <a:off x="758952" y="420625"/>
            <a:ext cx="10667998" cy="1326814"/>
          </a:xfrm>
        </p:spPr>
        <p:txBody>
          <a:bodyPr anchor="ctr">
            <a:normAutofit/>
          </a:bodyPr>
          <a:lstStyle/>
          <a:p>
            <a:r>
              <a:rPr lang="es-ES">
                <a:solidFill>
                  <a:schemeClr val="bg1"/>
                </a:solidFill>
              </a:rPr>
              <a:t>FASES</a:t>
            </a:r>
          </a:p>
        </p:txBody>
      </p:sp>
      <p:sp>
        <p:nvSpPr>
          <p:cNvPr id="4" name="Marcador de contenido 3">
            <a:extLst>
              <a:ext uri="{FF2B5EF4-FFF2-40B4-BE49-F238E27FC236}">
                <a16:creationId xmlns:a16="http://schemas.microsoft.com/office/drawing/2014/main" id="{258BCF24-5FBA-5522-5B42-EE1FDCDE946F}"/>
              </a:ext>
            </a:extLst>
          </p:cNvPr>
          <p:cNvSpPr>
            <a:spLocks noGrp="1"/>
          </p:cNvSpPr>
          <p:nvPr>
            <p:ph idx="1"/>
          </p:nvPr>
        </p:nvSpPr>
        <p:spPr/>
        <p:txBody>
          <a:bodyPr/>
          <a:lstStyle/>
          <a:p>
            <a:endParaRPr lang="es-ES"/>
          </a:p>
        </p:txBody>
      </p:sp>
      <p:sp>
        <p:nvSpPr>
          <p:cNvPr id="30"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21" name="Marcador de contenido 2">
            <a:extLst>
              <a:ext uri="{FF2B5EF4-FFF2-40B4-BE49-F238E27FC236}">
                <a16:creationId xmlns:a16="http://schemas.microsoft.com/office/drawing/2014/main" id="{77DDF9F9-41B2-95B3-42D5-28A6670C8B73}"/>
              </a:ext>
            </a:extLst>
          </p:cNvPr>
          <p:cNvGraphicFramePr>
            <a:graphicFrameLocks/>
          </p:cNvGraphicFramePr>
          <p:nvPr>
            <p:extLst>
              <p:ext uri="{D42A27DB-BD31-4B8C-83A1-F6EECF244321}">
                <p14:modId xmlns:p14="http://schemas.microsoft.com/office/powerpoint/2010/main" val="3556232337"/>
              </p:ext>
            </p:extLst>
          </p:nvPr>
        </p:nvGraphicFramePr>
        <p:xfrm>
          <a:off x="1273893" y="2419095"/>
          <a:ext cx="9638116" cy="3685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93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6EE30B-F38A-CC4F-8E29-C8F5080AE868}"/>
              </a:ext>
            </a:extLst>
          </p:cNvPr>
          <p:cNvSpPr>
            <a:spLocks noGrp="1"/>
          </p:cNvSpPr>
          <p:nvPr>
            <p:ph type="title"/>
          </p:nvPr>
        </p:nvSpPr>
        <p:spPr>
          <a:xfrm>
            <a:off x="5886158" y="478254"/>
            <a:ext cx="5897853" cy="1806727"/>
          </a:xfrm>
        </p:spPr>
        <p:txBody>
          <a:bodyPr>
            <a:noAutofit/>
          </a:bodyPr>
          <a:lstStyle/>
          <a:p>
            <a:r>
              <a:rPr lang="es-ES" sz="4000"/>
              <a:t>BAREMACIÓN</a:t>
            </a:r>
            <a:br>
              <a:rPr lang="es-ES" sz="4000"/>
            </a:br>
            <a:r>
              <a:rPr lang="es-ES" sz="4000"/>
              <a:t>(Anexo I)</a:t>
            </a:r>
            <a:br>
              <a:rPr lang="es-ES" sz="4000"/>
            </a:br>
            <a:r>
              <a:rPr lang="es-ES" sz="4000"/>
              <a:t>*OBSERVACIONES DESTINO*</a:t>
            </a:r>
          </a:p>
        </p:txBody>
      </p:sp>
      <p:pic>
        <p:nvPicPr>
          <p:cNvPr id="5" name="Picture 4" descr="Cuadro de progreso con pegatinas en el aula de clases">
            <a:extLst>
              <a:ext uri="{FF2B5EF4-FFF2-40B4-BE49-F238E27FC236}">
                <a16:creationId xmlns:a16="http://schemas.microsoft.com/office/drawing/2014/main" id="{D939C075-3D2D-400D-98E3-EA4656DBC41D}"/>
              </a:ext>
            </a:extLst>
          </p:cNvPr>
          <p:cNvPicPr>
            <a:picLocks noChangeAspect="1"/>
          </p:cNvPicPr>
          <p:nvPr/>
        </p:nvPicPr>
        <p:blipFill rotWithShape="1">
          <a:blip r:embed="rId2"/>
          <a:srcRect l="40804" r="2163"/>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11" name="Straight Connector 10">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4CAD6213-6644-AA4B-A31F-AB6F3C63C4C4}"/>
              </a:ext>
            </a:extLst>
          </p:cNvPr>
          <p:cNvSpPr>
            <a:spLocks noGrp="1"/>
          </p:cNvSpPr>
          <p:nvPr>
            <p:ph idx="1"/>
          </p:nvPr>
        </p:nvSpPr>
        <p:spPr>
          <a:xfrm>
            <a:off x="5886158" y="2975917"/>
            <a:ext cx="5589538" cy="3548418"/>
          </a:xfrm>
        </p:spPr>
        <p:txBody>
          <a:bodyPr>
            <a:normAutofit fontScale="92500"/>
          </a:bodyPr>
          <a:lstStyle/>
          <a:p>
            <a:r>
              <a:rPr lang="es-ES" sz="2400" dirty="0"/>
              <a:t>Expediente académico (hasta 5 puntos)</a:t>
            </a:r>
          </a:p>
          <a:p>
            <a:r>
              <a:rPr lang="es-ES" sz="2400" dirty="0"/>
              <a:t>Idiomas (hasta 2 p.)</a:t>
            </a:r>
          </a:p>
          <a:p>
            <a:r>
              <a:rPr lang="es-ES" sz="2400" dirty="0"/>
              <a:t>Actividades de internacionalización (hasta 1,5p.) – Carta motivación</a:t>
            </a:r>
          </a:p>
          <a:p>
            <a:r>
              <a:rPr lang="es-ES" sz="2400" dirty="0"/>
              <a:t>Participación institucional (hasta 1,5p):</a:t>
            </a:r>
          </a:p>
          <a:p>
            <a:pPr lvl="1"/>
            <a:r>
              <a:rPr lang="es-ES" dirty="0" err="1"/>
              <a:t>Buddy</a:t>
            </a:r>
            <a:r>
              <a:rPr lang="es-ES" dirty="0"/>
              <a:t> </a:t>
            </a:r>
            <a:r>
              <a:rPr lang="es-ES" dirty="0" err="1"/>
              <a:t>Programme</a:t>
            </a:r>
            <a:r>
              <a:rPr lang="es-ES" dirty="0"/>
              <a:t>, Junta de centro, representación estudiantil, actividades deportivas, universitarias, solidarias, etc.</a:t>
            </a:r>
          </a:p>
          <a:p>
            <a:pPr lvl="1"/>
            <a:endParaRPr lang="es-ES" sz="2000" dirty="0"/>
          </a:p>
          <a:p>
            <a:pPr lvl="1"/>
            <a:endParaRPr lang="es-ES" sz="2000" dirty="0"/>
          </a:p>
        </p:txBody>
      </p:sp>
      <p:sp>
        <p:nvSpPr>
          <p:cNvPr id="1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6" name="Imagen 5">
            <a:extLst>
              <a:ext uri="{FF2B5EF4-FFF2-40B4-BE49-F238E27FC236}">
                <a16:creationId xmlns:a16="http://schemas.microsoft.com/office/drawing/2014/main" id="{38F7C991-9DAE-45B4-3276-F74CB5AD0BDF}"/>
              </a:ext>
            </a:extLst>
          </p:cNvPr>
          <p:cNvPicPr>
            <a:picLocks noChangeAspect="1"/>
          </p:cNvPicPr>
          <p:nvPr/>
        </p:nvPicPr>
        <p:blipFill>
          <a:blip r:embed="rId3"/>
          <a:stretch>
            <a:fillRect/>
          </a:stretch>
        </p:blipFill>
        <p:spPr>
          <a:xfrm>
            <a:off x="271615" y="3248025"/>
            <a:ext cx="5301604" cy="825536"/>
          </a:xfrm>
          <a:prstGeom prst="rect">
            <a:avLst/>
          </a:prstGeom>
        </p:spPr>
      </p:pic>
    </p:spTree>
    <p:extLst>
      <p:ext uri="{BB962C8B-B14F-4D97-AF65-F5344CB8AC3E}">
        <p14:creationId xmlns:p14="http://schemas.microsoft.com/office/powerpoint/2010/main" val="286013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ED92FF0-AEE0-5ED3-93E3-957ACA4576F2}"/>
              </a:ext>
            </a:extLst>
          </p:cNvPr>
          <p:cNvSpPr>
            <a:spLocks noGrp="1"/>
          </p:cNvSpPr>
          <p:nvPr>
            <p:ph type="title"/>
          </p:nvPr>
        </p:nvSpPr>
        <p:spPr>
          <a:xfrm>
            <a:off x="1078992" y="1063255"/>
            <a:ext cx="3575304" cy="4807541"/>
          </a:xfrm>
        </p:spPr>
        <p:txBody>
          <a:bodyPr>
            <a:normAutofit/>
          </a:bodyPr>
          <a:lstStyle/>
          <a:p>
            <a:r>
              <a:rPr lang="es-ES" sz="5600"/>
              <a:t>RENUNCIA</a:t>
            </a:r>
          </a:p>
        </p:txBody>
      </p:sp>
      <p:cxnSp>
        <p:nvCxnSpPr>
          <p:cNvPr id="19" name="Straight Connector 18">
            <a:extLst>
              <a:ext uri="{FF2B5EF4-FFF2-40B4-BE49-F238E27FC236}">
                <a16:creationId xmlns:a16="http://schemas.microsoft.com/office/drawing/2014/main" id="{623022EF-4E43-4298-8E3D-DA5EF06176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12" name="Marcador de contenido 2">
            <a:extLst>
              <a:ext uri="{FF2B5EF4-FFF2-40B4-BE49-F238E27FC236}">
                <a16:creationId xmlns:a16="http://schemas.microsoft.com/office/drawing/2014/main" id="{F1CC54C3-5C8E-2B33-2A70-CD835BDB1616}"/>
              </a:ext>
            </a:extLst>
          </p:cNvPr>
          <p:cNvGraphicFramePr>
            <a:graphicFrameLocks noGrp="1"/>
          </p:cNvGraphicFramePr>
          <p:nvPr>
            <p:ph idx="1"/>
            <p:extLst>
              <p:ext uri="{D42A27DB-BD31-4B8C-83A1-F6EECF244321}">
                <p14:modId xmlns:p14="http://schemas.microsoft.com/office/powerpoint/2010/main" val="1224325964"/>
              </p:ext>
            </p:extLst>
          </p:nvPr>
        </p:nvGraphicFramePr>
        <p:xfrm>
          <a:off x="4772035" y="341232"/>
          <a:ext cx="6894236" cy="5529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940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E9519A-A030-664C-9EA0-DBB7A38EAC95}"/>
              </a:ext>
            </a:extLst>
          </p:cNvPr>
          <p:cNvSpPr>
            <a:spLocks noGrp="1"/>
          </p:cNvSpPr>
          <p:nvPr>
            <p:ph type="title"/>
          </p:nvPr>
        </p:nvSpPr>
        <p:spPr>
          <a:xfrm>
            <a:off x="1068497" y="1063255"/>
            <a:ext cx="3122148" cy="4807541"/>
          </a:xfrm>
        </p:spPr>
        <p:txBody>
          <a:bodyPr>
            <a:normAutofit/>
          </a:bodyPr>
          <a:lstStyle/>
          <a:p>
            <a:r>
              <a:rPr lang="es-ES" sz="4700"/>
              <a:t>SOLICITUD EN AIREY</a:t>
            </a:r>
          </a:p>
        </p:txBody>
      </p:sp>
      <p:cxnSp>
        <p:nvCxnSpPr>
          <p:cNvPr id="11" name="Straight Connector 1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Marcador de contenido 2">
            <a:extLst>
              <a:ext uri="{FF2B5EF4-FFF2-40B4-BE49-F238E27FC236}">
                <a16:creationId xmlns:a16="http://schemas.microsoft.com/office/drawing/2014/main" id="{3F348CE3-6447-4023-9AE6-8D7ED33478CE}"/>
              </a:ext>
            </a:extLst>
          </p:cNvPr>
          <p:cNvGraphicFramePr>
            <a:graphicFrameLocks noGrp="1"/>
          </p:cNvGraphicFramePr>
          <p:nvPr>
            <p:ph idx="1"/>
            <p:extLst>
              <p:ext uri="{D42A27DB-BD31-4B8C-83A1-F6EECF244321}">
                <p14:modId xmlns:p14="http://schemas.microsoft.com/office/powerpoint/2010/main" val="720228625"/>
              </p:ext>
            </p:extLst>
          </p:nvPr>
        </p:nvGraphicFramePr>
        <p:xfrm>
          <a:off x="4794422" y="414338"/>
          <a:ext cx="6892526" cy="6188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6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D3FB6F-25DD-55EF-6ED7-13CBE7A44249}"/>
              </a:ext>
            </a:extLst>
          </p:cNvPr>
          <p:cNvSpPr>
            <a:spLocks noGrp="1"/>
          </p:cNvSpPr>
          <p:nvPr>
            <p:ph type="title"/>
          </p:nvPr>
        </p:nvSpPr>
        <p:spPr>
          <a:xfrm>
            <a:off x="758952" y="420625"/>
            <a:ext cx="10667998" cy="1326814"/>
          </a:xfrm>
        </p:spPr>
        <p:txBody>
          <a:bodyPr anchor="ctr">
            <a:normAutofit/>
          </a:bodyPr>
          <a:lstStyle/>
          <a:p>
            <a:r>
              <a:rPr lang="es-ES">
                <a:solidFill>
                  <a:schemeClr val="bg1"/>
                </a:solidFill>
              </a:rPr>
              <a:t>INCIDENCIAS</a:t>
            </a:r>
          </a:p>
        </p:txBody>
      </p:sp>
      <p:sp>
        <p:nvSpPr>
          <p:cNvPr id="9" name="Content Placeholder 8">
            <a:extLst>
              <a:ext uri="{FF2B5EF4-FFF2-40B4-BE49-F238E27FC236}">
                <a16:creationId xmlns:a16="http://schemas.microsoft.com/office/drawing/2014/main" id="{9D077541-937C-241D-3FF5-A0C031E4D027}"/>
              </a:ext>
            </a:extLst>
          </p:cNvPr>
          <p:cNvSpPr>
            <a:spLocks noGrp="1"/>
          </p:cNvSpPr>
          <p:nvPr>
            <p:ph idx="1"/>
          </p:nvPr>
        </p:nvSpPr>
        <p:spPr>
          <a:xfrm>
            <a:off x="758952" y="2413169"/>
            <a:ext cx="6039340" cy="3368920"/>
          </a:xfrm>
        </p:spPr>
        <p:txBody>
          <a:bodyPr anchor="ctr">
            <a:normAutofit/>
          </a:bodyPr>
          <a:lstStyle/>
          <a:p>
            <a:endParaRPr lang="en-US"/>
          </a:p>
        </p:txBody>
      </p:sp>
      <p:pic>
        <p:nvPicPr>
          <p:cNvPr id="5" name="Marcador de contenido 4" descr="Interfaz de usuario gráfica&#10;&#10;Descripción generada automáticamente">
            <a:extLst>
              <a:ext uri="{FF2B5EF4-FFF2-40B4-BE49-F238E27FC236}">
                <a16:creationId xmlns:a16="http://schemas.microsoft.com/office/drawing/2014/main" id="{F146065A-CA09-65E4-DC5A-F11F65F74BF8}"/>
              </a:ext>
            </a:extLst>
          </p:cNvPr>
          <p:cNvPicPr>
            <a:picLocks noChangeAspect="1"/>
          </p:cNvPicPr>
          <p:nvPr/>
        </p:nvPicPr>
        <p:blipFill>
          <a:blip r:embed="rId2"/>
          <a:stretch>
            <a:fillRect/>
          </a:stretch>
        </p:blipFill>
        <p:spPr>
          <a:xfrm>
            <a:off x="1776195" y="2658699"/>
            <a:ext cx="8633511" cy="3496570"/>
          </a:xfrm>
          <a:prstGeom prst="rect">
            <a:avLst/>
          </a:prstGeom>
        </p:spPr>
      </p:pic>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10084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F9A5728-24D8-9E46-980E-390C62090A91}"/>
              </a:ext>
            </a:extLst>
          </p:cNvPr>
          <p:cNvSpPr>
            <a:spLocks noGrp="1"/>
          </p:cNvSpPr>
          <p:nvPr>
            <p:ph type="title"/>
          </p:nvPr>
        </p:nvSpPr>
        <p:spPr>
          <a:xfrm>
            <a:off x="758952" y="420625"/>
            <a:ext cx="10667998" cy="1326814"/>
          </a:xfrm>
        </p:spPr>
        <p:txBody>
          <a:bodyPr anchor="ctr">
            <a:normAutofit/>
          </a:bodyPr>
          <a:lstStyle/>
          <a:p>
            <a:r>
              <a:rPr lang="es-ES"/>
              <a:t>DESTINOS (Anexo II)</a:t>
            </a:r>
          </a:p>
        </p:txBody>
      </p:sp>
      <p:cxnSp>
        <p:nvCxnSpPr>
          <p:cNvPr id="14" name="Straight Connector 13">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4" name="Imagen 3" descr="Calendario&#10;&#10;Descripción generada automáticamente">
            <a:extLst>
              <a:ext uri="{FF2B5EF4-FFF2-40B4-BE49-F238E27FC236}">
                <a16:creationId xmlns:a16="http://schemas.microsoft.com/office/drawing/2014/main" id="{4B56C9E0-2D9F-66F6-403C-D0BE2E9D0824}"/>
              </a:ext>
            </a:extLst>
          </p:cNvPr>
          <p:cNvPicPr>
            <a:picLocks noChangeAspect="1"/>
          </p:cNvPicPr>
          <p:nvPr/>
        </p:nvPicPr>
        <p:blipFill>
          <a:blip r:embed="rId2"/>
          <a:stretch>
            <a:fillRect/>
          </a:stretch>
        </p:blipFill>
        <p:spPr>
          <a:xfrm>
            <a:off x="81617" y="2302784"/>
            <a:ext cx="12022667" cy="2477577"/>
          </a:xfrm>
          <a:prstGeom prst="rect">
            <a:avLst/>
          </a:prstGeom>
        </p:spPr>
      </p:pic>
      <p:sp>
        <p:nvSpPr>
          <p:cNvPr id="6" name="Elipse 5">
            <a:extLst>
              <a:ext uri="{FF2B5EF4-FFF2-40B4-BE49-F238E27FC236}">
                <a16:creationId xmlns:a16="http://schemas.microsoft.com/office/drawing/2014/main" id="{3B3D759D-B137-7C4F-A3AC-7A81CEE54D1D}"/>
              </a:ext>
            </a:extLst>
          </p:cNvPr>
          <p:cNvSpPr/>
          <p:nvPr/>
        </p:nvSpPr>
        <p:spPr>
          <a:xfrm>
            <a:off x="9592216" y="2508231"/>
            <a:ext cx="976570" cy="27802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76357760-9DFA-9249-A4CF-1EB25FC23DD2}"/>
              </a:ext>
            </a:extLst>
          </p:cNvPr>
          <p:cNvSpPr/>
          <p:nvPr/>
        </p:nvSpPr>
        <p:spPr>
          <a:xfrm>
            <a:off x="11011435" y="2522752"/>
            <a:ext cx="976570" cy="27802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Tabla&#10;&#10;Descripción generada automáticamente con confianza media">
            <a:extLst>
              <a:ext uri="{FF2B5EF4-FFF2-40B4-BE49-F238E27FC236}">
                <a16:creationId xmlns:a16="http://schemas.microsoft.com/office/drawing/2014/main" id="{8424F8BD-32F1-165B-CFCC-0A37EB3F5FD5}"/>
              </a:ext>
            </a:extLst>
          </p:cNvPr>
          <p:cNvPicPr>
            <a:picLocks noChangeAspect="1"/>
          </p:cNvPicPr>
          <p:nvPr/>
        </p:nvPicPr>
        <p:blipFill>
          <a:blip r:embed="rId3"/>
          <a:stretch>
            <a:fillRect/>
          </a:stretch>
        </p:blipFill>
        <p:spPr>
          <a:xfrm>
            <a:off x="98947" y="2255140"/>
            <a:ext cx="11988005" cy="3642612"/>
          </a:xfrm>
          <a:prstGeom prst="rect">
            <a:avLst/>
          </a:prstGeom>
        </p:spPr>
      </p:pic>
      <p:sp>
        <p:nvSpPr>
          <p:cNvPr id="9" name="Elipse 8">
            <a:extLst>
              <a:ext uri="{FF2B5EF4-FFF2-40B4-BE49-F238E27FC236}">
                <a16:creationId xmlns:a16="http://schemas.microsoft.com/office/drawing/2014/main" id="{803F4027-84D5-08A1-A5B8-D8DC3F65BF28}"/>
              </a:ext>
            </a:extLst>
          </p:cNvPr>
          <p:cNvSpPr/>
          <p:nvPr/>
        </p:nvSpPr>
        <p:spPr>
          <a:xfrm>
            <a:off x="8118695" y="2302784"/>
            <a:ext cx="1245437" cy="3589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C0A6DAD3-CC0E-E887-FA1C-F32904048296}"/>
              </a:ext>
            </a:extLst>
          </p:cNvPr>
          <p:cNvSpPr/>
          <p:nvPr/>
        </p:nvSpPr>
        <p:spPr>
          <a:xfrm>
            <a:off x="10841515" y="2319440"/>
            <a:ext cx="1245437" cy="3589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bajo 12">
            <a:extLst>
              <a:ext uri="{FF2B5EF4-FFF2-40B4-BE49-F238E27FC236}">
                <a16:creationId xmlns:a16="http://schemas.microsoft.com/office/drawing/2014/main" id="{51131229-87E6-B6A2-0467-B11F92A96AD8}"/>
              </a:ext>
            </a:extLst>
          </p:cNvPr>
          <p:cNvSpPr/>
          <p:nvPr/>
        </p:nvSpPr>
        <p:spPr>
          <a:xfrm>
            <a:off x="8537336" y="1255243"/>
            <a:ext cx="408154" cy="9249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bajo 14">
            <a:extLst>
              <a:ext uri="{FF2B5EF4-FFF2-40B4-BE49-F238E27FC236}">
                <a16:creationId xmlns:a16="http://schemas.microsoft.com/office/drawing/2014/main" id="{C3E928F1-84A4-71C5-BC32-84C5021EAE4C}"/>
              </a:ext>
            </a:extLst>
          </p:cNvPr>
          <p:cNvSpPr/>
          <p:nvPr/>
        </p:nvSpPr>
        <p:spPr>
          <a:xfrm>
            <a:off x="11260156" y="1255243"/>
            <a:ext cx="408154" cy="9249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3975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044A26-FA18-C464-B0C9-D6738F7D207D}"/>
              </a:ext>
            </a:extLst>
          </p:cNvPr>
          <p:cNvSpPr>
            <a:spLocks noGrp="1"/>
          </p:cNvSpPr>
          <p:nvPr>
            <p:ph type="title"/>
          </p:nvPr>
        </p:nvSpPr>
        <p:spPr>
          <a:xfrm>
            <a:off x="931113" y="971543"/>
            <a:ext cx="6688137" cy="1540106"/>
          </a:xfrm>
        </p:spPr>
        <p:txBody>
          <a:bodyPr>
            <a:normAutofit/>
          </a:bodyPr>
          <a:lstStyle/>
          <a:p>
            <a:r>
              <a:rPr lang="es-ES" sz="5100" b="0" i="0" u="none" strike="noStrike" dirty="0">
                <a:effectLst/>
                <a:latin typeface="Calibri" panose="020F0502020204030204" pitchFamily="34" charset="0"/>
              </a:rPr>
              <a:t>MÁS INFORMACIÓN</a:t>
            </a:r>
            <a:br>
              <a:rPr lang="es-ES" sz="5100" b="0" i="0" u="none" strike="noStrike" dirty="0">
                <a:effectLst/>
                <a:latin typeface="Calibri" panose="020F0502020204030204" pitchFamily="34" charset="0"/>
              </a:rPr>
            </a:br>
            <a:endParaRPr lang="es-ES" sz="5100" dirty="0"/>
          </a:p>
        </p:txBody>
      </p:sp>
      <p:cxnSp>
        <p:nvCxnSpPr>
          <p:cNvPr id="1037" name="Straight Connector 1036">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Airei">
            <a:extLst>
              <a:ext uri="{FF2B5EF4-FFF2-40B4-BE49-F238E27FC236}">
                <a16:creationId xmlns:a16="http://schemas.microsoft.com/office/drawing/2014/main" id="{973243FB-D310-6B99-B0BD-6428B9F43D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37876" y="3178681"/>
            <a:ext cx="3120405" cy="163821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4E5D7CAF-704B-1D8B-9148-D1A71282FC44}"/>
              </a:ext>
            </a:extLst>
          </p:cNvPr>
          <p:cNvSpPr>
            <a:spLocks noGrp="1"/>
          </p:cNvSpPr>
          <p:nvPr>
            <p:ph idx="1"/>
          </p:nvPr>
        </p:nvSpPr>
        <p:spPr>
          <a:xfrm>
            <a:off x="931113" y="2300968"/>
            <a:ext cx="6837111" cy="3828779"/>
          </a:xfrm>
        </p:spPr>
        <p:txBody>
          <a:bodyPr>
            <a:normAutofit fontScale="92500" lnSpcReduction="10000"/>
          </a:bodyPr>
          <a:lstStyle/>
          <a:p>
            <a:pPr marL="0" indent="0">
              <a:buNone/>
            </a:pPr>
            <a:r>
              <a:rPr lang="es-ES" dirty="0">
                <a:hlinkClick r:id="rId3"/>
              </a:rPr>
              <a:t>Movilidad : Convocatorias</a:t>
            </a:r>
            <a:endParaRPr lang="es-ES" dirty="0"/>
          </a:p>
          <a:p>
            <a:pPr marL="0" indent="0">
              <a:buNone/>
            </a:pPr>
            <a:r>
              <a:rPr lang="es-ES" dirty="0">
                <a:hlinkClick r:id="rId4"/>
              </a:rPr>
              <a:t>Convocatoria de movilidad internacional Erasmus+. Estudios y Movilidad Internacional - Grado y Master - 2026-27</a:t>
            </a:r>
            <a:endParaRPr lang="es-ES" dirty="0"/>
          </a:p>
          <a:p>
            <a:pPr marL="0" indent="0">
              <a:buNone/>
            </a:pPr>
            <a:r>
              <a:rPr lang="es-ES" dirty="0">
                <a:hlinkClick r:id="rId5"/>
              </a:rPr>
              <a:t>Convocatoria de movilidad internacional Erasmus+. Prácticas curriculares 2026-27</a:t>
            </a:r>
            <a:endParaRPr lang="es-ES" dirty="0"/>
          </a:p>
          <a:p>
            <a:pPr marL="0" indent="0">
              <a:buNone/>
            </a:pPr>
            <a:r>
              <a:rPr lang="es-ES" dirty="0">
                <a:hlinkClick r:id="rId6"/>
              </a:rPr>
              <a:t>Convocatoria de movilidad internacional Erasmus+. Estudios y Movilidad Internacional - Grado y Master - 2026-27</a:t>
            </a:r>
            <a:endParaRPr lang="es-ES" dirty="0"/>
          </a:p>
          <a:p>
            <a:pPr marL="0" indent="0">
              <a:buNone/>
            </a:pPr>
            <a:r>
              <a:rPr lang="es-ES" dirty="0">
                <a:solidFill>
                  <a:srgbClr val="0070C0"/>
                </a:solidFill>
                <a:hlinkClick r:id="rId7">
                  <a:extLst>
                    <a:ext uri="{A12FA001-AC4F-418D-AE19-62706E023703}">
                      <ahyp:hlinkClr xmlns:ahyp="http://schemas.microsoft.com/office/drawing/2018/hyperlinkcolor" val="tx"/>
                    </a:ext>
                  </a:extLst>
                </a:hlinkClick>
              </a:rPr>
              <a:t>ORI.cr@uclm.es</a:t>
            </a:r>
            <a:r>
              <a:rPr lang="es-ES" dirty="0">
                <a:solidFill>
                  <a:srgbClr val="0070C0"/>
                </a:solidFill>
              </a:rPr>
              <a:t> </a:t>
            </a:r>
          </a:p>
          <a:p>
            <a:pPr marL="0" indent="0">
              <a:buNone/>
            </a:pPr>
            <a:r>
              <a:rPr lang="es-ES" dirty="0">
                <a:solidFill>
                  <a:srgbClr val="0070C0"/>
                </a:solidFill>
                <a:hlinkClick r:id="rId8">
                  <a:extLst>
                    <a:ext uri="{A12FA001-AC4F-418D-AE19-62706E023703}">
                      <ahyp:hlinkClr xmlns:ahyp="http://schemas.microsoft.com/office/drawing/2018/hyperlinkcolor" val="tx"/>
                    </a:ext>
                  </a:extLst>
                </a:hlinkClick>
              </a:rPr>
              <a:t>Alicia.fbarrera@uclm.es</a:t>
            </a:r>
            <a:r>
              <a:rPr lang="es-ES" dirty="0">
                <a:solidFill>
                  <a:srgbClr val="0070C0"/>
                </a:solidFill>
              </a:rPr>
              <a:t> </a:t>
            </a:r>
          </a:p>
        </p:txBody>
      </p:sp>
      <p:sp>
        <p:nvSpPr>
          <p:cNvPr id="103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5" name="Picture 2" descr="PP">
            <a:extLst>
              <a:ext uri="{FF2B5EF4-FFF2-40B4-BE49-F238E27FC236}">
                <a16:creationId xmlns:a16="http://schemas.microsoft.com/office/drawing/2014/main" id="{780C3FF9-B783-980A-6DF5-2B30CB2FD0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4273" y="622979"/>
            <a:ext cx="3977305" cy="223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34"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35" name="Rectangle 25">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gura humana de madera">
            <a:extLst>
              <a:ext uri="{FF2B5EF4-FFF2-40B4-BE49-F238E27FC236}">
                <a16:creationId xmlns:a16="http://schemas.microsoft.com/office/drawing/2014/main" id="{3AA99927-21BF-8DD4-0D89-86FC209F3095}"/>
              </a:ext>
            </a:extLst>
          </p:cNvPr>
          <p:cNvPicPr>
            <a:picLocks noChangeAspect="1"/>
          </p:cNvPicPr>
          <p:nvPr/>
        </p:nvPicPr>
        <p:blipFill rotWithShape="1">
          <a:blip r:embed="rId2"/>
          <a:srcRect r="1" b="5091"/>
          <a:stretch/>
        </p:blipFill>
        <p:spPr>
          <a:xfrm>
            <a:off x="-1" y="10"/>
            <a:ext cx="10825122" cy="6857990"/>
          </a:xfrm>
          <a:custGeom>
            <a:avLst/>
            <a:gdLst/>
            <a:ahLst/>
            <a:cxnLst/>
            <a:rect l="l" t="t" r="r" b="b"/>
            <a:pathLst>
              <a:path w="10825122" h="6858000">
                <a:moveTo>
                  <a:pt x="0" y="0"/>
                </a:moveTo>
                <a:lnTo>
                  <a:pt x="9969784" y="0"/>
                </a:lnTo>
                <a:lnTo>
                  <a:pt x="10105415" y="264816"/>
                </a:lnTo>
                <a:cubicBezTo>
                  <a:pt x="10566647" y="1222029"/>
                  <a:pt x="10825122" y="2295330"/>
                  <a:pt x="10825122" y="3429000"/>
                </a:cubicBezTo>
                <a:cubicBezTo>
                  <a:pt x="10825122" y="4562671"/>
                  <a:pt x="10566647" y="5635971"/>
                  <a:pt x="10105415" y="6593184"/>
                </a:cubicBezTo>
                <a:lnTo>
                  <a:pt x="9969784" y="6858000"/>
                </a:lnTo>
                <a:lnTo>
                  <a:pt x="0" y="6858000"/>
                </a:lnTo>
                <a:close/>
              </a:path>
            </a:pathLst>
          </a:custGeom>
        </p:spPr>
      </p:pic>
      <p:sp>
        <p:nvSpPr>
          <p:cNvPr id="36"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24510027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1F12D-4057-C0DA-170E-53B7FD8137D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15E8B08-82FB-661F-52D3-9F13CD667915}"/>
              </a:ext>
            </a:extLst>
          </p:cNvPr>
          <p:cNvSpPr>
            <a:spLocks noGrp="1"/>
          </p:cNvSpPr>
          <p:nvPr>
            <p:ph type="ctrTitle"/>
          </p:nvPr>
        </p:nvSpPr>
        <p:spPr>
          <a:xfrm>
            <a:off x="920496" y="4106409"/>
            <a:ext cx="10351007" cy="1346485"/>
          </a:xfrm>
        </p:spPr>
        <p:txBody>
          <a:bodyPr vert="horz" lIns="91440" tIns="45720" rIns="91440" bIns="45720" rtlCol="0">
            <a:normAutofit/>
          </a:bodyPr>
          <a:lstStyle/>
          <a:p>
            <a:r>
              <a:rPr lang="en-US" i="1" kern="1200" spc="100" baseline="0" dirty="0">
                <a:latin typeface="+mj-lt"/>
                <a:ea typeface="+mj-ea"/>
                <a:cs typeface="+mj-cs"/>
              </a:rPr>
              <a:t>ERASMUS 2026-27</a:t>
            </a:r>
          </a:p>
        </p:txBody>
      </p:sp>
      <p:sp>
        <p:nvSpPr>
          <p:cNvPr id="3" name="Subtítulo 2">
            <a:extLst>
              <a:ext uri="{FF2B5EF4-FFF2-40B4-BE49-F238E27FC236}">
                <a16:creationId xmlns:a16="http://schemas.microsoft.com/office/drawing/2014/main" id="{8B7C6EC5-DF0B-50D7-D4BA-760FAC7D17DD}"/>
              </a:ext>
            </a:extLst>
          </p:cNvPr>
          <p:cNvSpPr>
            <a:spLocks noGrp="1"/>
          </p:cNvSpPr>
          <p:nvPr>
            <p:ph type="subTitle" idx="1"/>
          </p:nvPr>
        </p:nvSpPr>
        <p:spPr>
          <a:xfrm>
            <a:off x="691897" y="5579997"/>
            <a:ext cx="10351006" cy="1175494"/>
          </a:xfrm>
        </p:spPr>
        <p:txBody>
          <a:bodyPr vert="horz" lIns="91440" tIns="45720" rIns="91440" bIns="45720" rtlCol="0">
            <a:normAutofit/>
          </a:bodyPr>
          <a:lstStyle/>
          <a:p>
            <a:pPr marL="182880">
              <a:lnSpc>
                <a:spcPct val="90000"/>
              </a:lnSpc>
            </a:pPr>
            <a:r>
              <a:rPr lang="en-US" sz="1600">
                <a:solidFill>
                  <a:schemeClr val="tx1"/>
                </a:solidFill>
              </a:rPr>
              <a:t>ALICIA FERNÁNDEZ BARRERA</a:t>
            </a:r>
          </a:p>
          <a:p>
            <a:pPr marL="182880">
              <a:lnSpc>
                <a:spcPct val="90000"/>
              </a:lnSpc>
            </a:pPr>
            <a:r>
              <a:rPr lang="en-US" sz="1600" i="1">
                <a:solidFill>
                  <a:schemeClr val="tx1"/>
                </a:solidFill>
              </a:rPr>
              <a:t>VICEDECANA DE MOVILIDAD, TFG Y PROMOCIÓN</a:t>
            </a:r>
          </a:p>
        </p:txBody>
      </p:sp>
      <p:pic>
        <p:nvPicPr>
          <p:cNvPr id="10" name="Picture 6" descr="Los estudiantes Erasmus+ podrán aprender catalán, gallego y vasco">
            <a:extLst>
              <a:ext uri="{FF2B5EF4-FFF2-40B4-BE49-F238E27FC236}">
                <a16:creationId xmlns:a16="http://schemas.microsoft.com/office/drawing/2014/main" id="{6FACC8CA-9AAD-07CF-B41B-11210C8D8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67" b="1"/>
          <a:stretch/>
        </p:blipFill>
        <p:spPr bwMode="auto">
          <a:xfrm>
            <a:off x="3" y="15"/>
            <a:ext cx="6138661" cy="34711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tipo">
            <a:extLst>
              <a:ext uri="{FF2B5EF4-FFF2-40B4-BE49-F238E27FC236}">
                <a16:creationId xmlns:a16="http://schemas.microsoft.com/office/drawing/2014/main" id="{E9504287-F039-4DD9-D6D6-A7707B4A5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9308" y="5973029"/>
            <a:ext cx="2324052" cy="6342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tipo">
            <a:extLst>
              <a:ext uri="{FF2B5EF4-FFF2-40B4-BE49-F238E27FC236}">
                <a16:creationId xmlns:a16="http://schemas.microsoft.com/office/drawing/2014/main" id="{9859D6B4-1102-B1BB-D30B-F8F167728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881" y="5970423"/>
            <a:ext cx="2208449" cy="6596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el Erasmus+ 2026-27">
            <a:extLst>
              <a:ext uri="{FF2B5EF4-FFF2-40B4-BE49-F238E27FC236}">
                <a16:creationId xmlns:a16="http://schemas.microsoft.com/office/drawing/2014/main" id="{DDCD21AE-7B5A-5940-E87D-053D7AE86C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664" y="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32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6A5A72D-E7F3-F16D-E4F8-FC2917C92F95}"/>
              </a:ext>
            </a:extLst>
          </p:cNvPr>
          <p:cNvSpPr>
            <a:spLocks noGrp="1"/>
          </p:cNvSpPr>
          <p:nvPr>
            <p:ph idx="1"/>
          </p:nvPr>
        </p:nvSpPr>
        <p:spPr>
          <a:xfrm>
            <a:off x="1554480" y="179832"/>
            <a:ext cx="10265664" cy="4754880"/>
          </a:xfrm>
        </p:spPr>
        <p:txBody>
          <a:bodyPr/>
          <a:lstStyle/>
          <a:p>
            <a:r>
              <a:rPr lang="es-ES">
                <a:hlinkClick r:id="rId2"/>
              </a:rPr>
              <a:t>https://www.uclm.es/misiones/internacional/movilidad/convocatorias</a:t>
            </a:r>
            <a:r>
              <a:rPr lang="es-ES"/>
              <a:t> </a:t>
            </a:r>
          </a:p>
          <a:p>
            <a:endParaRPr lang="es-ES"/>
          </a:p>
        </p:txBody>
      </p:sp>
      <p:sp>
        <p:nvSpPr>
          <p:cNvPr id="8" name="Flecha curvada hacia la derecha 7">
            <a:extLst>
              <a:ext uri="{FF2B5EF4-FFF2-40B4-BE49-F238E27FC236}">
                <a16:creationId xmlns:a16="http://schemas.microsoft.com/office/drawing/2014/main" id="{8CA6CB1E-BE4E-A81D-1F84-359695CA239F}"/>
              </a:ext>
            </a:extLst>
          </p:cNvPr>
          <p:cNvSpPr/>
          <p:nvPr/>
        </p:nvSpPr>
        <p:spPr>
          <a:xfrm>
            <a:off x="304800" y="472440"/>
            <a:ext cx="800100" cy="126492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CuadroTexto 8">
            <a:extLst>
              <a:ext uri="{FF2B5EF4-FFF2-40B4-BE49-F238E27FC236}">
                <a16:creationId xmlns:a16="http://schemas.microsoft.com/office/drawing/2014/main" id="{8942B655-8F69-3E17-B4A7-F8567C8F8FD3}"/>
              </a:ext>
            </a:extLst>
          </p:cNvPr>
          <p:cNvSpPr txBox="1"/>
          <p:nvPr/>
        </p:nvSpPr>
        <p:spPr>
          <a:xfrm>
            <a:off x="441960" y="2392680"/>
            <a:ext cx="577402" cy="3416320"/>
          </a:xfrm>
          <a:prstGeom prst="rect">
            <a:avLst/>
          </a:prstGeom>
          <a:noFill/>
        </p:spPr>
        <p:txBody>
          <a:bodyPr wrap="none" rtlCol="0">
            <a:spAutoFit/>
          </a:bodyPr>
          <a:lstStyle/>
          <a:p>
            <a:r>
              <a:rPr lang="es-ES" sz="3600"/>
              <a:t>A</a:t>
            </a:r>
          </a:p>
          <a:p>
            <a:r>
              <a:rPr lang="es-ES" sz="3600"/>
              <a:t>C</a:t>
            </a:r>
          </a:p>
          <a:p>
            <a:r>
              <a:rPr lang="es-ES" sz="3600"/>
              <a:t>C</a:t>
            </a:r>
          </a:p>
          <a:p>
            <a:r>
              <a:rPr lang="es-ES" sz="3600"/>
              <a:t>E</a:t>
            </a:r>
          </a:p>
          <a:p>
            <a:r>
              <a:rPr lang="es-ES" sz="3600"/>
              <a:t>S</a:t>
            </a:r>
          </a:p>
          <a:p>
            <a:r>
              <a:rPr lang="es-ES" sz="3600"/>
              <a:t>O</a:t>
            </a:r>
          </a:p>
        </p:txBody>
      </p:sp>
      <p:pic>
        <p:nvPicPr>
          <p:cNvPr id="4" name="Imagen 3">
            <a:extLst>
              <a:ext uri="{FF2B5EF4-FFF2-40B4-BE49-F238E27FC236}">
                <a16:creationId xmlns:a16="http://schemas.microsoft.com/office/drawing/2014/main" id="{E2C2EABF-60E0-AB89-C8F4-44B510D994D5}"/>
              </a:ext>
            </a:extLst>
          </p:cNvPr>
          <p:cNvPicPr>
            <a:picLocks noChangeAspect="1"/>
          </p:cNvPicPr>
          <p:nvPr/>
        </p:nvPicPr>
        <p:blipFill>
          <a:blip r:embed="rId3"/>
          <a:stretch>
            <a:fillRect/>
          </a:stretch>
        </p:blipFill>
        <p:spPr>
          <a:xfrm>
            <a:off x="1490299" y="959650"/>
            <a:ext cx="7012991" cy="5696243"/>
          </a:xfrm>
          <a:prstGeom prst="rect">
            <a:avLst/>
          </a:prstGeom>
        </p:spPr>
      </p:pic>
      <p:pic>
        <p:nvPicPr>
          <p:cNvPr id="6" name="Imagen 5">
            <a:extLst>
              <a:ext uri="{FF2B5EF4-FFF2-40B4-BE49-F238E27FC236}">
                <a16:creationId xmlns:a16="http://schemas.microsoft.com/office/drawing/2014/main" id="{4692A76E-C0CC-FDE9-9909-FAF9905A4706}"/>
              </a:ext>
            </a:extLst>
          </p:cNvPr>
          <p:cNvPicPr>
            <a:picLocks noChangeAspect="1"/>
          </p:cNvPicPr>
          <p:nvPr/>
        </p:nvPicPr>
        <p:blipFill>
          <a:blip r:embed="rId4"/>
          <a:stretch>
            <a:fillRect/>
          </a:stretch>
        </p:blipFill>
        <p:spPr>
          <a:xfrm>
            <a:off x="5862227" y="959650"/>
            <a:ext cx="5874051" cy="5696243"/>
          </a:xfrm>
          <a:prstGeom prst="rect">
            <a:avLst/>
          </a:prstGeom>
        </p:spPr>
      </p:pic>
    </p:spTree>
    <p:extLst>
      <p:ext uri="{BB962C8B-B14F-4D97-AF65-F5344CB8AC3E}">
        <p14:creationId xmlns:p14="http://schemas.microsoft.com/office/powerpoint/2010/main" val="291653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C8AE688-2A05-1A4C-B726-AA0C97716EC9}"/>
              </a:ext>
            </a:extLst>
          </p:cNvPr>
          <p:cNvSpPr>
            <a:spLocks noGrp="1"/>
          </p:cNvSpPr>
          <p:nvPr>
            <p:ph type="title"/>
          </p:nvPr>
        </p:nvSpPr>
        <p:spPr>
          <a:xfrm>
            <a:off x="941084" y="1144795"/>
            <a:ext cx="5072801" cy="4807541"/>
          </a:xfrm>
        </p:spPr>
        <p:txBody>
          <a:bodyPr>
            <a:normAutofit/>
          </a:bodyPr>
          <a:lstStyle/>
          <a:p>
            <a:r>
              <a:rPr lang="es-ES" sz="5000"/>
              <a:t>JUSTIFICACIÓN</a:t>
            </a:r>
            <a:br>
              <a:rPr lang="es-ES" sz="5000"/>
            </a:br>
            <a:br>
              <a:rPr lang="es-ES" sz="4400"/>
            </a:br>
            <a:r>
              <a:rPr lang="es-ES" sz="4400"/>
              <a:t>¿POR QUÉ IRSE </a:t>
            </a:r>
            <a:br>
              <a:rPr lang="es-ES" sz="4400"/>
            </a:br>
            <a:r>
              <a:rPr lang="es-ES" sz="4400"/>
              <a:t>DE ERASMUS?</a:t>
            </a:r>
          </a:p>
        </p:txBody>
      </p:sp>
      <p:cxnSp>
        <p:nvCxnSpPr>
          <p:cNvPr id="11" name="Straight Connector 1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Marcador de contenido 2">
            <a:extLst>
              <a:ext uri="{FF2B5EF4-FFF2-40B4-BE49-F238E27FC236}">
                <a16:creationId xmlns:a16="http://schemas.microsoft.com/office/drawing/2014/main" id="{D5DA138E-7DAB-4F19-AA25-2725824369E9}"/>
              </a:ext>
            </a:extLst>
          </p:cNvPr>
          <p:cNvGraphicFramePr>
            <a:graphicFrameLocks noGrp="1"/>
          </p:cNvGraphicFramePr>
          <p:nvPr>
            <p:ph idx="1"/>
            <p:extLst>
              <p:ext uri="{D42A27DB-BD31-4B8C-83A1-F6EECF244321}">
                <p14:modId xmlns:p14="http://schemas.microsoft.com/office/powerpoint/2010/main" val="850655453"/>
              </p:ext>
            </p:extLst>
          </p:nvPr>
        </p:nvGraphicFramePr>
        <p:xfrm>
          <a:off x="5887882" y="865643"/>
          <a:ext cx="5664038" cy="5327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6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91FBBF-F88C-3E4B-A346-B6A422813137}"/>
              </a:ext>
            </a:extLst>
          </p:cNvPr>
          <p:cNvSpPr>
            <a:spLocks noGrp="1"/>
          </p:cNvSpPr>
          <p:nvPr>
            <p:ph type="title"/>
          </p:nvPr>
        </p:nvSpPr>
        <p:spPr>
          <a:xfrm>
            <a:off x="1068497" y="1063255"/>
            <a:ext cx="3122148" cy="4807541"/>
          </a:xfrm>
        </p:spPr>
        <p:txBody>
          <a:bodyPr>
            <a:normAutofit/>
          </a:bodyPr>
          <a:lstStyle/>
          <a:p>
            <a:r>
              <a:rPr lang="es-ES" sz="5600"/>
              <a:t>TIPOS DE ERASMUS </a:t>
            </a:r>
          </a:p>
        </p:txBody>
      </p:sp>
      <p:cxnSp>
        <p:nvCxnSpPr>
          <p:cNvPr id="11" name="Straight Connector 1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Marcador de contenido 2">
            <a:extLst>
              <a:ext uri="{FF2B5EF4-FFF2-40B4-BE49-F238E27FC236}">
                <a16:creationId xmlns:a16="http://schemas.microsoft.com/office/drawing/2014/main" id="{A4B87926-674F-449F-AC69-CF2015D0B066}"/>
              </a:ext>
            </a:extLst>
          </p:cNvPr>
          <p:cNvGraphicFramePr>
            <a:graphicFrameLocks noGrp="1"/>
          </p:cNvGraphicFramePr>
          <p:nvPr>
            <p:ph idx="1"/>
            <p:extLst>
              <p:ext uri="{D42A27DB-BD31-4B8C-83A1-F6EECF244321}">
                <p14:modId xmlns:p14="http://schemas.microsoft.com/office/powerpoint/2010/main" val="1731929541"/>
              </p:ext>
            </p:extLst>
          </p:nvPr>
        </p:nvGraphicFramePr>
        <p:xfrm>
          <a:off x="5765962" y="972642"/>
          <a:ext cx="5664038" cy="4979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97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8752EC2-B2D1-6188-3775-85CDF10D906F}"/>
              </a:ext>
            </a:extLst>
          </p:cNvPr>
          <p:cNvSpPr>
            <a:spLocks noGrp="1"/>
          </p:cNvSpPr>
          <p:nvPr>
            <p:ph type="title"/>
          </p:nvPr>
        </p:nvSpPr>
        <p:spPr>
          <a:xfrm>
            <a:off x="758952" y="420625"/>
            <a:ext cx="10667998" cy="1326814"/>
          </a:xfrm>
        </p:spPr>
        <p:txBody>
          <a:bodyPr anchor="ctr">
            <a:normAutofit/>
          </a:bodyPr>
          <a:lstStyle/>
          <a:p>
            <a:r>
              <a:rPr lang="es-ES" sz="4200">
                <a:solidFill>
                  <a:schemeClr val="bg1"/>
                </a:solidFill>
              </a:rPr>
              <a:t>COORDINADORA DE MOVILIDAD DE CENTRO</a:t>
            </a:r>
          </a:p>
        </p:txBody>
      </p:sp>
      <p:sp>
        <p:nvSpPr>
          <p:cNvPr id="4" name="Marcador de contenido 9">
            <a:extLst>
              <a:ext uri="{FF2B5EF4-FFF2-40B4-BE49-F238E27FC236}">
                <a16:creationId xmlns:a16="http://schemas.microsoft.com/office/drawing/2014/main" id="{CBCCDD4B-A25E-2057-2AFE-7369FF7E6836}"/>
              </a:ext>
            </a:extLst>
          </p:cNvPr>
          <p:cNvSpPr>
            <a:spLocks noGrp="1"/>
          </p:cNvSpPr>
          <p:nvPr>
            <p:ph idx="1"/>
          </p:nvPr>
        </p:nvSpPr>
        <p:spPr>
          <a:xfrm>
            <a:off x="209697" y="2083612"/>
            <a:ext cx="7988202" cy="4646745"/>
          </a:xfrm>
        </p:spPr>
        <p:txBody>
          <a:bodyPr vert="horz" lIns="91440" tIns="45720" rIns="91440" bIns="45720" rtlCol="0" anchor="ctr">
            <a:normAutofit lnSpcReduction="10000"/>
          </a:bodyPr>
          <a:lstStyle/>
          <a:p>
            <a:pPr marL="0" indent="0">
              <a:lnSpc>
                <a:spcPct val="100000"/>
              </a:lnSpc>
              <a:buNone/>
            </a:pPr>
            <a:r>
              <a:rPr lang="en-US" sz="2400" dirty="0">
                <a:effectLst/>
              </a:rPr>
              <a:t>Las </a:t>
            </a:r>
            <a:r>
              <a:rPr lang="en-US" sz="2400" dirty="0" err="1">
                <a:effectLst/>
              </a:rPr>
              <a:t>funciones</a:t>
            </a:r>
            <a:r>
              <a:rPr lang="en-US" sz="2400" dirty="0">
                <a:effectLst/>
              </a:rPr>
              <a:t> del </a:t>
            </a:r>
            <a:r>
              <a:rPr lang="en-US" sz="2400" dirty="0" err="1">
                <a:effectLst/>
              </a:rPr>
              <a:t>coordinador</a:t>
            </a:r>
            <a:r>
              <a:rPr lang="en-US" sz="2400" dirty="0">
                <a:effectLst/>
              </a:rPr>
              <a:t> o </a:t>
            </a:r>
            <a:r>
              <a:rPr lang="en-US" sz="2400" dirty="0" err="1">
                <a:effectLst/>
              </a:rPr>
              <a:t>coordinadora</a:t>
            </a:r>
            <a:r>
              <a:rPr lang="en-US" sz="2400" dirty="0">
                <a:effectLst/>
              </a:rPr>
              <a:t> de </a:t>
            </a:r>
            <a:r>
              <a:rPr lang="en-US" sz="2400" dirty="0" err="1">
                <a:effectLst/>
              </a:rPr>
              <a:t>movilidad</a:t>
            </a:r>
            <a:r>
              <a:rPr lang="en-US" sz="2400" dirty="0">
                <a:effectLst/>
              </a:rPr>
              <a:t> del </a:t>
            </a:r>
            <a:r>
              <a:rPr lang="en-US" sz="2400" dirty="0" err="1">
                <a:effectLst/>
              </a:rPr>
              <a:t>centro</a:t>
            </a:r>
            <a:r>
              <a:rPr lang="en-US" sz="2400" dirty="0">
                <a:effectLst/>
              </a:rPr>
              <a:t> son (entre </a:t>
            </a:r>
            <a:r>
              <a:rPr lang="en-US" sz="2400" dirty="0" err="1">
                <a:effectLst/>
              </a:rPr>
              <a:t>otras</a:t>
            </a:r>
            <a:r>
              <a:rPr lang="en-US" sz="2400" dirty="0">
                <a:effectLst/>
              </a:rPr>
              <a:t>): </a:t>
            </a:r>
            <a:endParaRPr lang="en-US" sz="2400" dirty="0"/>
          </a:p>
          <a:p>
            <a:pPr marL="0" indent="0">
              <a:lnSpc>
                <a:spcPct val="100000"/>
              </a:lnSpc>
              <a:buNone/>
            </a:pPr>
            <a:br>
              <a:rPr lang="en-US" sz="2400" dirty="0">
                <a:effectLst/>
              </a:rPr>
            </a:br>
            <a:r>
              <a:rPr lang="en-US" sz="2400" dirty="0">
                <a:effectLst/>
              </a:rPr>
              <a:t>e) </a:t>
            </a:r>
            <a:r>
              <a:rPr lang="en-US" sz="2400" b="1" dirty="0">
                <a:effectLst/>
              </a:rPr>
              <a:t>Tutelar y </a:t>
            </a:r>
            <a:r>
              <a:rPr lang="en-US" sz="2400" b="1" dirty="0" err="1">
                <a:effectLst/>
              </a:rPr>
              <a:t>apoyar</a:t>
            </a:r>
            <a:r>
              <a:rPr lang="en-US" sz="2400" b="1" dirty="0">
                <a:effectLst/>
              </a:rPr>
              <a:t> </a:t>
            </a:r>
            <a:r>
              <a:rPr lang="en-US" sz="2400" b="1" dirty="0" err="1">
                <a:effectLst/>
              </a:rPr>
              <a:t>académicamente</a:t>
            </a:r>
            <a:r>
              <a:rPr lang="en-US" sz="2400" b="1" dirty="0">
                <a:effectLst/>
              </a:rPr>
              <a:t> </a:t>
            </a:r>
            <a:r>
              <a:rPr lang="en-US" sz="2400" dirty="0">
                <a:effectLst/>
              </a:rPr>
              <a:t>al </a:t>
            </a:r>
            <a:r>
              <a:rPr lang="en-US" sz="2400" dirty="0" err="1">
                <a:effectLst/>
              </a:rPr>
              <a:t>estudiantado</a:t>
            </a:r>
            <a:r>
              <a:rPr lang="en-US" sz="2400" dirty="0">
                <a:effectLst/>
              </a:rPr>
              <a:t> </a:t>
            </a:r>
            <a:r>
              <a:rPr lang="en-US" sz="2400" dirty="0" err="1">
                <a:effectLst/>
              </a:rPr>
              <a:t>entrante</a:t>
            </a:r>
            <a:r>
              <a:rPr lang="en-US" sz="2400" dirty="0">
                <a:effectLst/>
              </a:rPr>
              <a:t> y/o </a:t>
            </a:r>
            <a:r>
              <a:rPr lang="en-US" sz="2400" dirty="0" err="1">
                <a:effectLst/>
              </a:rPr>
              <a:t>saliente</a:t>
            </a:r>
            <a:r>
              <a:rPr lang="en-US" sz="2400" dirty="0">
                <a:effectLst/>
              </a:rPr>
              <a:t> de </a:t>
            </a:r>
            <a:r>
              <a:rPr lang="en-US" sz="2400" dirty="0" err="1">
                <a:effectLst/>
              </a:rPr>
              <a:t>movilidad</a:t>
            </a:r>
            <a:r>
              <a:rPr lang="en-US" sz="2400" dirty="0">
                <a:effectLst/>
              </a:rPr>
              <a:t> </a:t>
            </a:r>
            <a:r>
              <a:rPr lang="en-US" sz="2400" dirty="0" err="1">
                <a:effectLst/>
              </a:rPr>
              <a:t>internacional</a:t>
            </a:r>
            <a:r>
              <a:rPr lang="en-US" sz="2400" dirty="0">
                <a:effectLst/>
              </a:rPr>
              <a:t>, lo </a:t>
            </a:r>
            <a:r>
              <a:rPr lang="en-US" sz="2400" dirty="0" err="1">
                <a:effectLst/>
              </a:rPr>
              <a:t>que</a:t>
            </a:r>
            <a:r>
              <a:rPr lang="en-US" sz="2400" dirty="0">
                <a:effectLst/>
              </a:rPr>
              <a:t> </a:t>
            </a:r>
            <a:r>
              <a:rPr lang="en-US" sz="2400" dirty="0" err="1">
                <a:effectLst/>
              </a:rPr>
              <a:t>incluye</a:t>
            </a:r>
            <a:r>
              <a:rPr lang="en-US" sz="2400" dirty="0">
                <a:effectLst/>
              </a:rPr>
              <a:t> la </a:t>
            </a:r>
            <a:r>
              <a:rPr lang="en-US" sz="2400" dirty="0" err="1">
                <a:effectLst/>
              </a:rPr>
              <a:t>atención</a:t>
            </a:r>
            <a:r>
              <a:rPr lang="en-US" sz="2400" dirty="0">
                <a:effectLst/>
              </a:rPr>
              <a:t> </a:t>
            </a:r>
            <a:r>
              <a:rPr lang="en-US" sz="2400" dirty="0" err="1">
                <a:effectLst/>
              </a:rPr>
              <a:t>directa</a:t>
            </a:r>
            <a:r>
              <a:rPr lang="en-US" sz="2400" dirty="0">
                <a:effectLst/>
              </a:rPr>
              <a:t> al </a:t>
            </a:r>
            <a:r>
              <a:rPr lang="en-US" sz="2400" dirty="0" err="1">
                <a:effectLst/>
              </a:rPr>
              <a:t>estudiantado</a:t>
            </a:r>
            <a:r>
              <a:rPr lang="en-US" sz="2400" dirty="0">
                <a:effectLst/>
              </a:rPr>
              <a:t>, la </a:t>
            </a:r>
            <a:r>
              <a:rPr lang="en-US" sz="2400" b="1" dirty="0" err="1">
                <a:effectLst/>
              </a:rPr>
              <a:t>elaboración</a:t>
            </a:r>
            <a:r>
              <a:rPr lang="en-US" sz="2400" b="1" dirty="0">
                <a:effectLst/>
              </a:rPr>
              <a:t> y la </a:t>
            </a:r>
            <a:r>
              <a:rPr lang="en-US" sz="2400" b="1" dirty="0" err="1">
                <a:effectLst/>
              </a:rPr>
              <a:t>firma</a:t>
            </a:r>
            <a:r>
              <a:rPr lang="en-US" sz="2400" b="1" dirty="0">
                <a:effectLst/>
              </a:rPr>
              <a:t> del </a:t>
            </a:r>
            <a:r>
              <a:rPr lang="en-US" sz="2400" b="1" dirty="0" err="1">
                <a:effectLst/>
              </a:rPr>
              <a:t>acuerdo</a:t>
            </a:r>
            <a:r>
              <a:rPr lang="en-US" sz="2400" b="1" dirty="0">
                <a:effectLst/>
              </a:rPr>
              <a:t> </a:t>
            </a:r>
            <a:r>
              <a:rPr lang="en-US" sz="2400" dirty="0">
                <a:effectLst/>
              </a:rPr>
              <a:t>de </a:t>
            </a:r>
            <a:r>
              <a:rPr lang="en-US" sz="2400" dirty="0" err="1">
                <a:effectLst/>
              </a:rPr>
              <a:t>aprendizaje</a:t>
            </a:r>
            <a:r>
              <a:rPr lang="en-US" sz="2400" dirty="0">
                <a:effectLst/>
              </a:rPr>
              <a:t> </a:t>
            </a:r>
            <a:r>
              <a:rPr lang="en-US" sz="2400" dirty="0" err="1">
                <a:effectLst/>
              </a:rPr>
              <a:t>en</a:t>
            </a:r>
            <a:r>
              <a:rPr lang="en-US" sz="2400" dirty="0">
                <a:effectLst/>
              </a:rPr>
              <a:t> </a:t>
            </a:r>
            <a:r>
              <a:rPr lang="en-US" sz="2400" dirty="0" err="1">
                <a:effectLst/>
              </a:rPr>
              <a:t>colaboración</a:t>
            </a:r>
            <a:r>
              <a:rPr lang="en-US" sz="2400" dirty="0">
                <a:effectLst/>
              </a:rPr>
              <a:t> con </a:t>
            </a:r>
            <a:r>
              <a:rPr lang="en-US" sz="2400" dirty="0" err="1">
                <a:effectLst/>
              </a:rPr>
              <a:t>cada</a:t>
            </a:r>
            <a:r>
              <a:rPr lang="en-US" sz="2400" dirty="0">
                <a:effectLst/>
              </a:rPr>
              <a:t> </a:t>
            </a:r>
            <a:r>
              <a:rPr lang="en-US" sz="2400" dirty="0" err="1">
                <a:effectLst/>
              </a:rPr>
              <a:t>estudiante</a:t>
            </a:r>
            <a:endParaRPr lang="en-US" sz="2400" dirty="0">
              <a:effectLst/>
            </a:endParaRPr>
          </a:p>
          <a:p>
            <a:pPr marL="0" indent="0">
              <a:lnSpc>
                <a:spcPct val="100000"/>
              </a:lnSpc>
              <a:buNone/>
            </a:pPr>
            <a:br>
              <a:rPr lang="en-US" sz="2400" dirty="0">
                <a:effectLst/>
              </a:rPr>
            </a:br>
            <a:r>
              <a:rPr lang="en-US" sz="2400" dirty="0">
                <a:effectLst/>
              </a:rPr>
              <a:t>f) </a:t>
            </a:r>
            <a:r>
              <a:rPr lang="en-US" sz="2400" dirty="0" err="1">
                <a:effectLst/>
              </a:rPr>
              <a:t>Realizar</a:t>
            </a:r>
            <a:r>
              <a:rPr lang="en-US" sz="2400" dirty="0">
                <a:effectLst/>
              </a:rPr>
              <a:t> la </a:t>
            </a:r>
            <a:r>
              <a:rPr lang="en-US" sz="2400" b="1" dirty="0" err="1">
                <a:effectLst/>
              </a:rPr>
              <a:t>equivalencia</a:t>
            </a:r>
            <a:r>
              <a:rPr lang="en-US" sz="2400" b="1" dirty="0">
                <a:effectLst/>
              </a:rPr>
              <a:t> de </a:t>
            </a:r>
            <a:r>
              <a:rPr lang="en-US" sz="2400" b="1" dirty="0" err="1">
                <a:effectLst/>
              </a:rPr>
              <a:t>calificaciones</a:t>
            </a:r>
            <a:r>
              <a:rPr lang="en-US" sz="2400" b="1" dirty="0">
                <a:effectLst/>
              </a:rPr>
              <a:t> </a:t>
            </a:r>
            <a:r>
              <a:rPr lang="en-US" sz="2400" dirty="0">
                <a:effectLst/>
              </a:rPr>
              <a:t>y </a:t>
            </a:r>
            <a:r>
              <a:rPr lang="en-US" sz="2400" dirty="0" err="1">
                <a:effectLst/>
              </a:rPr>
              <a:t>créditos</a:t>
            </a:r>
            <a:r>
              <a:rPr lang="en-US" sz="2400" dirty="0">
                <a:effectLst/>
              </a:rPr>
              <a:t> </a:t>
            </a:r>
            <a:r>
              <a:rPr lang="en-US" sz="2400" dirty="0" err="1">
                <a:effectLst/>
              </a:rPr>
              <a:t>extranjeros</a:t>
            </a:r>
            <a:r>
              <a:rPr lang="en-US" sz="2400" dirty="0">
                <a:effectLst/>
              </a:rPr>
              <a:t> </a:t>
            </a:r>
            <a:r>
              <a:rPr lang="en-US" sz="2400" dirty="0" err="1">
                <a:effectLst/>
              </a:rPr>
              <a:t>en</a:t>
            </a:r>
            <a:r>
              <a:rPr lang="en-US" sz="2400" dirty="0">
                <a:effectLst/>
              </a:rPr>
              <a:t> </a:t>
            </a:r>
            <a:r>
              <a:rPr lang="en-US" sz="2400" dirty="0" err="1">
                <a:effectLst/>
              </a:rPr>
              <a:t>el</a:t>
            </a:r>
            <a:r>
              <a:rPr lang="en-US" sz="2400" dirty="0">
                <a:effectLst/>
              </a:rPr>
              <a:t> acta de </a:t>
            </a:r>
            <a:r>
              <a:rPr lang="en-US" sz="2400" dirty="0" err="1">
                <a:effectLst/>
              </a:rPr>
              <a:t>equivalencias</a:t>
            </a:r>
            <a:r>
              <a:rPr lang="en-US" sz="2400" dirty="0">
                <a:effectLst/>
              </a:rPr>
              <a:t> y </a:t>
            </a:r>
            <a:r>
              <a:rPr lang="en-US" sz="2400" dirty="0" err="1">
                <a:effectLst/>
              </a:rPr>
              <a:t>firmar</a:t>
            </a:r>
            <a:r>
              <a:rPr lang="en-US" sz="2400" dirty="0">
                <a:effectLst/>
              </a:rPr>
              <a:t> </a:t>
            </a:r>
            <a:r>
              <a:rPr lang="en-US" sz="2400" dirty="0" err="1">
                <a:effectLst/>
              </a:rPr>
              <a:t>dicha</a:t>
            </a:r>
            <a:r>
              <a:rPr lang="en-US" sz="2400" dirty="0">
                <a:effectLst/>
              </a:rPr>
              <a:t> acta. </a:t>
            </a:r>
          </a:p>
          <a:p>
            <a:pPr>
              <a:lnSpc>
                <a:spcPct val="100000"/>
              </a:lnSpc>
            </a:pPr>
            <a:endParaRPr lang="en-US" sz="2400" dirty="0"/>
          </a:p>
        </p:txBody>
      </p:sp>
      <p:pic>
        <p:nvPicPr>
          <p:cNvPr id="8" name="Graphic 7" descr="Cycle with People">
            <a:extLst>
              <a:ext uri="{FF2B5EF4-FFF2-40B4-BE49-F238E27FC236}">
                <a16:creationId xmlns:a16="http://schemas.microsoft.com/office/drawing/2014/main" id="{FCBC49C2-CCA9-962E-EC52-426A4C0AB1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7899" y="2413168"/>
            <a:ext cx="3370396" cy="3370396"/>
          </a:xfrm>
          <a:prstGeom prst="rect">
            <a:avLst/>
          </a:prstGeom>
        </p:spPr>
      </p:pic>
      <p:sp>
        <p:nvSpPr>
          <p:cNvPr id="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31397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CF9CD4-A490-A1AB-BB27-C9FF1B6E6E0F}"/>
              </a:ext>
            </a:extLst>
          </p:cNvPr>
          <p:cNvSpPr>
            <a:spLocks noGrp="1"/>
          </p:cNvSpPr>
          <p:nvPr>
            <p:ph type="title"/>
          </p:nvPr>
        </p:nvSpPr>
        <p:spPr/>
        <p:txBody>
          <a:bodyPr/>
          <a:lstStyle/>
          <a:p>
            <a:endParaRPr lang="es-ES"/>
          </a:p>
        </p:txBody>
      </p:sp>
      <p:pic>
        <p:nvPicPr>
          <p:cNvPr id="5" name="Marcador de contenido 4" descr="Tabla&#10;&#10;Descripción generada automáticamente">
            <a:extLst>
              <a:ext uri="{FF2B5EF4-FFF2-40B4-BE49-F238E27FC236}">
                <a16:creationId xmlns:a16="http://schemas.microsoft.com/office/drawing/2014/main" id="{D81C1404-2F08-C3CA-B537-515B58075C8B}"/>
              </a:ext>
            </a:extLst>
          </p:cNvPr>
          <p:cNvPicPr>
            <a:picLocks noGrp="1" noChangeAspect="1"/>
          </p:cNvPicPr>
          <p:nvPr>
            <p:ph idx="1"/>
          </p:nvPr>
        </p:nvPicPr>
        <p:blipFill>
          <a:blip r:embed="rId2"/>
          <a:stretch>
            <a:fillRect/>
          </a:stretch>
        </p:blipFill>
        <p:spPr>
          <a:xfrm>
            <a:off x="104873" y="758951"/>
            <a:ext cx="4485415" cy="6053743"/>
          </a:xfrm>
        </p:spPr>
      </p:pic>
      <p:pic>
        <p:nvPicPr>
          <p:cNvPr id="7" name="Imagen 6" descr="Interfaz de usuario gráfica, Texto, Aplicación, Sitio web&#10;&#10;Descripción generada automáticamente">
            <a:extLst>
              <a:ext uri="{FF2B5EF4-FFF2-40B4-BE49-F238E27FC236}">
                <a16:creationId xmlns:a16="http://schemas.microsoft.com/office/drawing/2014/main" id="{9F8F480A-8A0F-94B3-FEA3-E44C3C548BCF}"/>
              </a:ext>
            </a:extLst>
          </p:cNvPr>
          <p:cNvPicPr>
            <a:picLocks noChangeAspect="1"/>
          </p:cNvPicPr>
          <p:nvPr/>
        </p:nvPicPr>
        <p:blipFill>
          <a:blip r:embed="rId3"/>
          <a:stretch>
            <a:fillRect/>
          </a:stretch>
        </p:blipFill>
        <p:spPr>
          <a:xfrm>
            <a:off x="4495236" y="-4630"/>
            <a:ext cx="7772400" cy="3790453"/>
          </a:xfrm>
          <a:prstGeom prst="rect">
            <a:avLst/>
          </a:prstGeom>
        </p:spPr>
      </p:pic>
      <p:pic>
        <p:nvPicPr>
          <p:cNvPr id="9" name="Gráfico 8" descr="Insignia 1 con relleno sólido">
            <a:extLst>
              <a:ext uri="{FF2B5EF4-FFF2-40B4-BE49-F238E27FC236}">
                <a16:creationId xmlns:a16="http://schemas.microsoft.com/office/drawing/2014/main" id="{C35A94AE-8E22-02EE-3F36-C5B51B30E1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2600" y="-4630"/>
            <a:ext cx="914400" cy="914400"/>
          </a:xfrm>
          <a:prstGeom prst="rect">
            <a:avLst/>
          </a:prstGeom>
        </p:spPr>
      </p:pic>
      <p:pic>
        <p:nvPicPr>
          <p:cNvPr id="11" name="Gráfico 10" descr="Insignia con relleno sólido">
            <a:extLst>
              <a:ext uri="{FF2B5EF4-FFF2-40B4-BE49-F238E27FC236}">
                <a16:creationId xmlns:a16="http://schemas.microsoft.com/office/drawing/2014/main" id="{40924B9D-CA62-EBE7-495F-2AAC2A6D90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24236" y="3735427"/>
            <a:ext cx="914400" cy="914400"/>
          </a:xfrm>
          <a:prstGeom prst="rect">
            <a:avLst/>
          </a:prstGeom>
        </p:spPr>
      </p:pic>
      <p:sp>
        <p:nvSpPr>
          <p:cNvPr id="3" name="CuadroTexto 2">
            <a:extLst>
              <a:ext uri="{FF2B5EF4-FFF2-40B4-BE49-F238E27FC236}">
                <a16:creationId xmlns:a16="http://schemas.microsoft.com/office/drawing/2014/main" id="{18F53D69-8100-33DD-7F9B-37B6133DCB03}"/>
              </a:ext>
            </a:extLst>
          </p:cNvPr>
          <p:cNvSpPr txBox="1"/>
          <p:nvPr/>
        </p:nvSpPr>
        <p:spPr>
          <a:xfrm>
            <a:off x="6220395" y="5425469"/>
            <a:ext cx="432208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dirty="0"/>
              <a:t>SEGUIR LAS INDICACIONES DE LA ORI</a:t>
            </a:r>
          </a:p>
        </p:txBody>
      </p:sp>
      <p:sp>
        <p:nvSpPr>
          <p:cNvPr id="6" name="CuadroTexto 5">
            <a:extLst>
              <a:ext uri="{FF2B5EF4-FFF2-40B4-BE49-F238E27FC236}">
                <a16:creationId xmlns:a16="http://schemas.microsoft.com/office/drawing/2014/main" id="{BA7CFAE3-60F2-5192-F94A-3D7C71438ACF}"/>
              </a:ext>
            </a:extLst>
          </p:cNvPr>
          <p:cNvSpPr txBox="1"/>
          <p:nvPr/>
        </p:nvSpPr>
        <p:spPr>
          <a:xfrm>
            <a:off x="4328950" y="4960704"/>
            <a:ext cx="7863050"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600" dirty="0"/>
              <a:t>CONTACTAR CON COORDINADORA DE CENTRO: </a:t>
            </a:r>
            <a:r>
              <a:rPr lang="es-ES" sz="1600" dirty="0">
                <a:hlinkClick r:id="rId8"/>
              </a:rPr>
              <a:t>ALICIA.FBARRERA@UCLM.ES</a:t>
            </a:r>
            <a:r>
              <a:rPr lang="es-ES" sz="1600" dirty="0"/>
              <a:t> </a:t>
            </a:r>
          </a:p>
        </p:txBody>
      </p:sp>
    </p:spTree>
    <p:extLst>
      <p:ext uri="{BB962C8B-B14F-4D97-AF65-F5344CB8AC3E}">
        <p14:creationId xmlns:p14="http://schemas.microsoft.com/office/powerpoint/2010/main" val="372082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3D085F-6C0E-BE45-A482-4D09722C795B}"/>
              </a:ext>
            </a:extLst>
          </p:cNvPr>
          <p:cNvSpPr>
            <a:spLocks noGrp="1"/>
          </p:cNvSpPr>
          <p:nvPr>
            <p:ph type="title"/>
          </p:nvPr>
        </p:nvSpPr>
        <p:spPr>
          <a:xfrm>
            <a:off x="909388" y="1143293"/>
            <a:ext cx="3776905" cy="4807541"/>
          </a:xfrm>
        </p:spPr>
        <p:txBody>
          <a:bodyPr>
            <a:normAutofit/>
          </a:bodyPr>
          <a:lstStyle/>
          <a:p>
            <a:r>
              <a:rPr lang="es-ES" sz="5400"/>
              <a:t>REQUISITOS</a:t>
            </a:r>
            <a:br>
              <a:rPr lang="es-ES" sz="5400"/>
            </a:br>
            <a:endParaRPr lang="es-ES" sz="5400"/>
          </a:p>
        </p:txBody>
      </p:sp>
      <p:cxnSp>
        <p:nvCxnSpPr>
          <p:cNvPr id="7" name="Straight Connector 1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Freeform: Shape 12">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22" name="Marcador de contenido 2">
            <a:extLst>
              <a:ext uri="{FF2B5EF4-FFF2-40B4-BE49-F238E27FC236}">
                <a16:creationId xmlns:a16="http://schemas.microsoft.com/office/drawing/2014/main" id="{16DD1501-0B4A-4028-91EB-E479DEAA7469}"/>
              </a:ext>
            </a:extLst>
          </p:cNvPr>
          <p:cNvGraphicFramePr>
            <a:graphicFrameLocks noGrp="1"/>
          </p:cNvGraphicFramePr>
          <p:nvPr>
            <p:ph idx="1"/>
            <p:extLst>
              <p:ext uri="{D42A27DB-BD31-4B8C-83A1-F6EECF244321}">
                <p14:modId xmlns:p14="http://schemas.microsoft.com/office/powerpoint/2010/main" val="4072347065"/>
              </p:ext>
            </p:extLst>
          </p:nvPr>
        </p:nvGraphicFramePr>
        <p:xfrm>
          <a:off x="5637573" y="381000"/>
          <a:ext cx="6323921" cy="622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01965FC7-AC8F-45FB-AE73-EC55F0D54DB7}"/>
              </a:ext>
            </a:extLst>
          </p:cNvPr>
          <p:cNvSpPr txBox="1"/>
          <p:nvPr/>
        </p:nvSpPr>
        <p:spPr>
          <a:xfrm>
            <a:off x="909388" y="2366890"/>
            <a:ext cx="4043608" cy="3416320"/>
          </a:xfrm>
          <a:prstGeom prst="rect">
            <a:avLst/>
          </a:prstGeom>
          <a:noFill/>
        </p:spPr>
        <p:txBody>
          <a:bodyPr wrap="square" rtlCol="0">
            <a:spAutoFit/>
          </a:bodyPr>
          <a:lstStyle/>
          <a:p>
            <a:r>
              <a:rPr lang="es-ES" sz="2400" dirty="0">
                <a:effectLst/>
                <a:latin typeface="ArialNarrow" panose="020B0604020202020204" pitchFamily="34" charset="0"/>
              </a:rPr>
              <a:t>La ORI comprobará el nivel de idioma de los solicitantes, quienes </a:t>
            </a:r>
            <a:r>
              <a:rPr lang="es-ES" sz="2400" dirty="0" err="1">
                <a:effectLst/>
                <a:latin typeface="ArialNarrow" panose="020B0604020202020204" pitchFamily="34" charset="0"/>
              </a:rPr>
              <a:t>deberán</a:t>
            </a:r>
            <a:r>
              <a:rPr lang="es-ES" sz="2400" dirty="0">
                <a:effectLst/>
                <a:latin typeface="ArialNarrow" panose="020B0604020202020204" pitchFamily="34" charset="0"/>
              </a:rPr>
              <a:t> aportar bien por CAU en el paso 1 de solicitud, bien </a:t>
            </a:r>
            <a:r>
              <a:rPr lang="es-ES" sz="2400" dirty="0" err="1">
                <a:effectLst/>
                <a:latin typeface="ArialNarrow" panose="020B0604020202020204" pitchFamily="34" charset="0"/>
              </a:rPr>
              <a:t>personándose</a:t>
            </a:r>
            <a:r>
              <a:rPr lang="es-ES" sz="2400" dirty="0">
                <a:effectLst/>
                <a:latin typeface="ArialNarrow" panose="020B0604020202020204" pitchFamily="34" charset="0"/>
              </a:rPr>
              <a:t> en la ORI, la </a:t>
            </a:r>
            <a:r>
              <a:rPr lang="es-ES" sz="2400" b="1" dirty="0" err="1">
                <a:effectLst/>
                <a:latin typeface="ArialNarrow" panose="020B0604020202020204" pitchFamily="34" charset="0"/>
              </a:rPr>
              <a:t>certificación</a:t>
            </a:r>
            <a:r>
              <a:rPr lang="es-ES" sz="2400" dirty="0">
                <a:effectLst/>
                <a:latin typeface="ArialNarrow" panose="020B0604020202020204" pitchFamily="34" charset="0"/>
              </a:rPr>
              <a:t> oportuna. </a:t>
            </a:r>
            <a:endParaRPr lang="es-ES" sz="2400" dirty="0">
              <a:effectLst/>
            </a:endParaRPr>
          </a:p>
          <a:p>
            <a:endParaRPr lang="es-ES" sz="2400" dirty="0"/>
          </a:p>
        </p:txBody>
      </p:sp>
      <p:sp>
        <p:nvSpPr>
          <p:cNvPr id="5" name="Flecha izquierda 4">
            <a:extLst>
              <a:ext uri="{FF2B5EF4-FFF2-40B4-BE49-F238E27FC236}">
                <a16:creationId xmlns:a16="http://schemas.microsoft.com/office/drawing/2014/main" id="{C2AD1D5E-437D-A54F-B421-F41D69AB154D}"/>
              </a:ext>
            </a:extLst>
          </p:cNvPr>
          <p:cNvSpPr/>
          <p:nvPr/>
        </p:nvSpPr>
        <p:spPr>
          <a:xfrm>
            <a:off x="4715559" y="2660244"/>
            <a:ext cx="1031351" cy="39624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4710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8C8DA7-5260-0943-A3CA-8745D83F86E9}"/>
              </a:ext>
            </a:extLst>
          </p:cNvPr>
          <p:cNvSpPr>
            <a:spLocks noGrp="1"/>
          </p:cNvSpPr>
          <p:nvPr>
            <p:ph type="title"/>
          </p:nvPr>
        </p:nvSpPr>
        <p:spPr>
          <a:xfrm>
            <a:off x="1068497" y="1063255"/>
            <a:ext cx="3122148" cy="4807541"/>
          </a:xfrm>
        </p:spPr>
        <p:txBody>
          <a:bodyPr>
            <a:normAutofit/>
          </a:bodyPr>
          <a:lstStyle/>
          <a:p>
            <a:r>
              <a:rPr lang="es-ES"/>
              <a:t>FECHAS CLAVE </a:t>
            </a:r>
            <a:br>
              <a:rPr lang="es-ES"/>
            </a:br>
            <a:r>
              <a:rPr lang="es-ES"/>
              <a:t>(fase 1)</a:t>
            </a:r>
          </a:p>
        </p:txBody>
      </p:sp>
      <p:cxnSp>
        <p:nvCxnSpPr>
          <p:cNvPr id="11" name="Straight Connector 1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Marcador de contenido 2">
            <a:extLst>
              <a:ext uri="{FF2B5EF4-FFF2-40B4-BE49-F238E27FC236}">
                <a16:creationId xmlns:a16="http://schemas.microsoft.com/office/drawing/2014/main" id="{0CB6BFF6-6E01-4AFD-85C6-99FBF85E31C8}"/>
              </a:ext>
            </a:extLst>
          </p:cNvPr>
          <p:cNvGraphicFramePr>
            <a:graphicFrameLocks noGrp="1"/>
          </p:cNvGraphicFramePr>
          <p:nvPr>
            <p:ph idx="1"/>
            <p:extLst>
              <p:ext uri="{D42A27DB-BD31-4B8C-83A1-F6EECF244321}">
                <p14:modId xmlns:p14="http://schemas.microsoft.com/office/powerpoint/2010/main" val="4212439841"/>
              </p:ext>
            </p:extLst>
          </p:nvPr>
        </p:nvGraphicFramePr>
        <p:xfrm>
          <a:off x="3995227" y="871537"/>
          <a:ext cx="7891974" cy="5580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011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HeadlinesVTI">
  <a:themeElements>
    <a:clrScheme name="AnalogousFromLightSeedLeftStep">
      <a:dk1>
        <a:srgbClr val="000000"/>
      </a:dk1>
      <a:lt1>
        <a:srgbClr val="FFFFFF"/>
      </a:lt1>
      <a:dk2>
        <a:srgbClr val="3B3521"/>
      </a:dk2>
      <a:lt2>
        <a:srgbClr val="E8E2E6"/>
      </a:lt2>
      <a:accent1>
        <a:srgbClr val="6CAF85"/>
      </a:accent1>
      <a:accent2>
        <a:srgbClr val="63B161"/>
      </a:accent2>
      <a:accent3>
        <a:srgbClr val="8AAC6E"/>
      </a:accent3>
      <a:accent4>
        <a:srgbClr val="9EA85B"/>
      </a:accent4>
      <a:accent5>
        <a:srgbClr val="B49F6B"/>
      </a:accent5>
      <a:accent6>
        <a:srgbClr val="CA8A6E"/>
      </a:accent6>
      <a:hlink>
        <a:srgbClr val="AE6994"/>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1678</Words>
  <Application>Microsoft Office PowerPoint</Application>
  <PresentationFormat>Panorámica</PresentationFormat>
  <Paragraphs>152</Paragraphs>
  <Slides>29</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ArialNarrow</vt:lpstr>
      <vt:lpstr>Avenir Next LT Pro</vt:lpstr>
      <vt:lpstr>Calibri</vt:lpstr>
      <vt:lpstr>Sitka Banner</vt:lpstr>
      <vt:lpstr>HeadlinesVTI</vt:lpstr>
      <vt:lpstr>ERASMUS 2026-27</vt:lpstr>
      <vt:lpstr>ÍNDICE</vt:lpstr>
      <vt:lpstr>Presentación de PowerPoint</vt:lpstr>
      <vt:lpstr>JUSTIFICACIÓN  ¿POR QUÉ IRSE  DE ERASMUS?</vt:lpstr>
      <vt:lpstr>TIPOS DE ERASMUS </vt:lpstr>
      <vt:lpstr>COORDINADORA DE MOVILIDAD DE CENTRO</vt:lpstr>
      <vt:lpstr>Presentación de PowerPoint</vt:lpstr>
      <vt:lpstr>REQUISITOS </vt:lpstr>
      <vt:lpstr>FECHAS CLAVE  (fase 1)</vt:lpstr>
      <vt:lpstr>AMPLIACIONES</vt:lpstr>
      <vt:lpstr>DOTACIÓN ECONÓMICA (KA131 con los países del programa Erasmus+ ) </vt:lpstr>
      <vt:lpstr>DOTACIÓN ECONÓMICA Erasmus movilidad internacional KA131, de la región 14 (Reino Unido)  </vt:lpstr>
      <vt:lpstr>DOTACIÓN ECONÓMICA Ayudas adicionales</vt:lpstr>
      <vt:lpstr>Motivos de exclusión</vt:lpstr>
      <vt:lpstr>PROCEDIMIENTO</vt:lpstr>
      <vt:lpstr>PROCEDIMIENTO</vt:lpstr>
      <vt:lpstr>AiRei </vt:lpstr>
      <vt:lpstr>Obligaciones</vt:lpstr>
      <vt:lpstr>FASES</vt:lpstr>
      <vt:lpstr>FASES</vt:lpstr>
      <vt:lpstr>FASES</vt:lpstr>
      <vt:lpstr>BAREMACIÓN (Anexo I) *OBSERVACIONES DESTINO*</vt:lpstr>
      <vt:lpstr>RENUNCIA</vt:lpstr>
      <vt:lpstr>SOLICITUD EN AIREY</vt:lpstr>
      <vt:lpstr>INCIDENCIAS</vt:lpstr>
      <vt:lpstr>DESTINOS (Anexo II)</vt:lpstr>
      <vt:lpstr>MÁS INFORMACIÓN </vt:lpstr>
      <vt:lpstr>Presentación de PowerPoint</vt:lpstr>
      <vt:lpstr>ERASMUS 2026-27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2022-23</dc:title>
  <dc:creator>ALICIA FERNÁNDEZ BARRERA</dc:creator>
  <cp:lastModifiedBy>Alicia Fernández Barrera</cp:lastModifiedBy>
  <cp:revision>2</cp:revision>
  <dcterms:created xsi:type="dcterms:W3CDTF">2022-01-10T13:00:29Z</dcterms:created>
  <dcterms:modified xsi:type="dcterms:W3CDTF">2025-12-02T08:24:21Z</dcterms:modified>
</cp:coreProperties>
</file>