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  <p:sldMasterId id="2147483725" r:id="rId3"/>
    <p:sldMasterId id="2147483737" r:id="rId4"/>
  </p:sldMasterIdLst>
  <p:sldIdLst>
    <p:sldId id="278" r:id="rId5"/>
    <p:sldId id="256" r:id="rId6"/>
    <p:sldId id="258" r:id="rId7"/>
    <p:sldId id="291" r:id="rId8"/>
    <p:sldId id="262" r:id="rId9"/>
    <p:sldId id="260" r:id="rId10"/>
    <p:sldId id="269" r:id="rId11"/>
    <p:sldId id="259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CD53E-666B-469D-999A-12389FF79466}" v="913" dt="2021-11-16T15:19:20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Notario Molina" userId="c65c6f52-50fe-47a7-b202-71f13d77a873" providerId="ADAL" clId="{A37CD53E-666B-469D-999A-12389FF79466}"/>
    <pc:docChg chg="undo redo custSel addSld delSld modSld delMainMaster">
      <pc:chgData name="Alberto Notario Molina" userId="c65c6f52-50fe-47a7-b202-71f13d77a873" providerId="ADAL" clId="{A37CD53E-666B-469D-999A-12389FF79466}" dt="2021-11-16T19:36:17.186" v="6453" actId="1076"/>
      <pc:docMkLst>
        <pc:docMk/>
      </pc:docMkLst>
      <pc:sldChg chg="addSp delSp modSp mod">
        <pc:chgData name="Alberto Notario Molina" userId="c65c6f52-50fe-47a7-b202-71f13d77a873" providerId="ADAL" clId="{A37CD53E-666B-469D-999A-12389FF79466}" dt="2021-11-11T15:50:09.814" v="5877" actId="1076"/>
        <pc:sldMkLst>
          <pc:docMk/>
          <pc:sldMk cId="3372800521" sldId="256"/>
        </pc:sldMkLst>
        <pc:spChg chg="add mod">
          <ac:chgData name="Alberto Notario Molina" userId="c65c6f52-50fe-47a7-b202-71f13d77a873" providerId="ADAL" clId="{A37CD53E-666B-469D-999A-12389FF79466}" dt="2021-11-11T15:50:05.270" v="5876" actId="1076"/>
          <ac:spMkLst>
            <pc:docMk/>
            <pc:sldMk cId="3372800521" sldId="256"/>
            <ac:spMk id="12" creationId="{DFCECDFA-03AC-4863-B3F5-25263D11DF0C}"/>
          </ac:spMkLst>
        </pc:spChg>
        <pc:spChg chg="add mod">
          <ac:chgData name="Alberto Notario Molina" userId="c65c6f52-50fe-47a7-b202-71f13d77a873" providerId="ADAL" clId="{A37CD53E-666B-469D-999A-12389FF79466}" dt="2021-11-11T15:33:16.190" v="5739" actId="1076"/>
          <ac:spMkLst>
            <pc:docMk/>
            <pc:sldMk cId="3372800521" sldId="256"/>
            <ac:spMk id="14" creationId="{3490C678-8E26-48C3-AC6C-DD89C6E1255E}"/>
          </ac:spMkLst>
        </pc:spChg>
        <pc:spChg chg="del">
          <ac:chgData name="Alberto Notario Molina" userId="c65c6f52-50fe-47a7-b202-71f13d77a873" providerId="ADAL" clId="{A37CD53E-666B-469D-999A-12389FF79466}" dt="2021-11-09T12:32:00.210" v="574" actId="21"/>
          <ac:spMkLst>
            <pc:docMk/>
            <pc:sldMk cId="3372800521" sldId="256"/>
            <ac:spMk id="16" creationId="{B8011580-D55F-4846-849D-4E31476913DC}"/>
          </ac:spMkLst>
        </pc:spChg>
        <pc:spChg chg="mod">
          <ac:chgData name="Alberto Notario Molina" userId="c65c6f52-50fe-47a7-b202-71f13d77a873" providerId="ADAL" clId="{A37CD53E-666B-469D-999A-12389FF79466}" dt="2021-11-09T19:03:25.856" v="4255" actId="20577"/>
          <ac:spMkLst>
            <pc:docMk/>
            <pc:sldMk cId="3372800521" sldId="256"/>
            <ac:spMk id="17" creationId="{19F08A04-5DD9-4010-8EA4-CC1EB67838B7}"/>
          </ac:spMkLst>
        </pc:spChg>
        <pc:spChg chg="add mod">
          <ac:chgData name="Alberto Notario Molina" userId="c65c6f52-50fe-47a7-b202-71f13d77a873" providerId="ADAL" clId="{A37CD53E-666B-469D-999A-12389FF79466}" dt="2021-11-11T15:50:09.814" v="5877" actId="1076"/>
          <ac:spMkLst>
            <pc:docMk/>
            <pc:sldMk cId="3372800521" sldId="256"/>
            <ac:spMk id="18" creationId="{04F790F2-4EF0-4534-AB27-AF61F314FFA9}"/>
          </ac:spMkLst>
        </pc:spChg>
        <pc:picChg chg="add del mod">
          <ac:chgData name="Alberto Notario Molina" userId="c65c6f52-50fe-47a7-b202-71f13d77a873" providerId="ADAL" clId="{A37CD53E-666B-469D-999A-12389FF79466}" dt="2021-11-11T15:04:10.491" v="5695" actId="478"/>
          <ac:picMkLst>
            <pc:docMk/>
            <pc:sldMk cId="3372800521" sldId="256"/>
            <ac:picMk id="2" creationId="{137A8A73-F03C-42BE-8065-7BAA5BEEFBAA}"/>
          </ac:picMkLst>
        </pc:picChg>
        <pc:picChg chg="add mod ord">
          <ac:chgData name="Alberto Notario Molina" userId="c65c6f52-50fe-47a7-b202-71f13d77a873" providerId="ADAL" clId="{A37CD53E-666B-469D-999A-12389FF79466}" dt="2021-11-11T15:33:19.139" v="5741" actId="1076"/>
          <ac:picMkLst>
            <pc:docMk/>
            <pc:sldMk cId="3372800521" sldId="256"/>
            <ac:picMk id="3" creationId="{2E1F9B20-93F9-403A-94BF-133E40A85AFA}"/>
          </ac:picMkLst>
        </pc:picChg>
        <pc:picChg chg="add del mod modCrop">
          <ac:chgData name="Alberto Notario Molina" userId="c65c6f52-50fe-47a7-b202-71f13d77a873" providerId="ADAL" clId="{A37CD53E-666B-469D-999A-12389FF79466}" dt="2021-11-11T15:03:51.069" v="5691" actId="478"/>
          <ac:picMkLst>
            <pc:docMk/>
            <pc:sldMk cId="3372800521" sldId="256"/>
            <ac:picMk id="5" creationId="{F669A4EF-74FE-40C2-9FC5-74E19D90400E}"/>
          </ac:picMkLst>
        </pc:picChg>
        <pc:picChg chg="add mod ord">
          <ac:chgData name="Alberto Notario Molina" userId="c65c6f52-50fe-47a7-b202-71f13d77a873" providerId="ADAL" clId="{A37CD53E-666B-469D-999A-12389FF79466}" dt="2021-11-11T15:37:53.042" v="5744" actId="1076"/>
          <ac:picMkLst>
            <pc:docMk/>
            <pc:sldMk cId="3372800521" sldId="256"/>
            <ac:picMk id="8" creationId="{F59D2BC3-6F54-4822-8EF5-3DA472062694}"/>
          </ac:picMkLst>
        </pc:picChg>
        <pc:picChg chg="del mod">
          <ac:chgData name="Alberto Notario Molina" userId="c65c6f52-50fe-47a7-b202-71f13d77a873" providerId="ADAL" clId="{A37CD53E-666B-469D-999A-12389FF79466}" dt="2021-11-09T12:31:26.480" v="566" actId="478"/>
          <ac:picMkLst>
            <pc:docMk/>
            <pc:sldMk cId="3372800521" sldId="256"/>
            <ac:picMk id="10" creationId="{BA091810-4564-4395-BD76-2ADD5FC5C4C4}"/>
          </ac:picMkLst>
        </pc:picChg>
        <pc:picChg chg="add mod ord">
          <ac:chgData name="Alberto Notario Molina" userId="c65c6f52-50fe-47a7-b202-71f13d77a873" providerId="ADAL" clId="{A37CD53E-666B-469D-999A-12389FF79466}" dt="2021-11-11T15:38:04.426" v="5745" actId="1076"/>
          <ac:picMkLst>
            <pc:docMk/>
            <pc:sldMk cId="3372800521" sldId="256"/>
            <ac:picMk id="16" creationId="{536A18A2-BC38-47A2-A41F-023EE758DA15}"/>
          </ac:picMkLst>
        </pc:picChg>
        <pc:picChg chg="add mod">
          <ac:chgData name="Alberto Notario Molina" userId="c65c6f52-50fe-47a7-b202-71f13d77a873" providerId="ADAL" clId="{A37CD53E-666B-469D-999A-12389FF79466}" dt="2021-11-11T15:06:46.664" v="5728" actId="1076"/>
          <ac:picMkLst>
            <pc:docMk/>
            <pc:sldMk cId="3372800521" sldId="256"/>
            <ac:picMk id="1026" creationId="{7B8076D1-E038-4A9C-8694-7256BEBFE8DC}"/>
          </ac:picMkLst>
        </pc:picChg>
      </pc:sldChg>
      <pc:sldChg chg="addSp delSp modSp new add del mod setBg">
        <pc:chgData name="Alberto Notario Molina" userId="c65c6f52-50fe-47a7-b202-71f13d77a873" providerId="ADAL" clId="{A37CD53E-666B-469D-999A-12389FF79466}" dt="2021-11-11T15:38:33.302" v="5746" actId="47"/>
        <pc:sldMkLst>
          <pc:docMk/>
          <pc:sldMk cId="2528545844" sldId="257"/>
        </pc:sldMkLst>
        <pc:spChg chg="add del mod">
          <ac:chgData name="Alberto Notario Molina" userId="c65c6f52-50fe-47a7-b202-71f13d77a873" providerId="ADAL" clId="{A37CD53E-666B-469D-999A-12389FF79466}" dt="2021-11-09T09:51:40.229" v="129" actId="478"/>
          <ac:spMkLst>
            <pc:docMk/>
            <pc:sldMk cId="2528545844" sldId="257"/>
            <ac:spMk id="3" creationId="{07535CFD-0AE7-4A9C-80FF-66349133F0E0}"/>
          </ac:spMkLst>
        </pc:spChg>
        <pc:spChg chg="add mod">
          <ac:chgData name="Alberto Notario Molina" userId="c65c6f52-50fe-47a7-b202-71f13d77a873" providerId="ADAL" clId="{A37CD53E-666B-469D-999A-12389FF79466}" dt="2021-11-09T18:49:10.059" v="3906" actId="207"/>
          <ac:spMkLst>
            <pc:docMk/>
            <pc:sldMk cId="2528545844" sldId="257"/>
            <ac:spMk id="5" creationId="{DE344E28-F628-4969-A56D-63B7FC964912}"/>
          </ac:spMkLst>
        </pc:spChg>
        <pc:spChg chg="add del mod ord">
          <ac:chgData name="Alberto Notario Molina" userId="c65c6f52-50fe-47a7-b202-71f13d77a873" providerId="ADAL" clId="{A37CD53E-666B-469D-999A-12389FF79466}" dt="2021-11-09T17:14:00.528" v="3514" actId="478"/>
          <ac:spMkLst>
            <pc:docMk/>
            <pc:sldMk cId="2528545844" sldId="257"/>
            <ac:spMk id="7" creationId="{00585FD5-7A31-4512-934C-372BC72CB428}"/>
          </ac:spMkLst>
        </pc:spChg>
        <pc:spChg chg="add del mod">
          <ac:chgData name="Alberto Notario Molina" userId="c65c6f52-50fe-47a7-b202-71f13d77a873" providerId="ADAL" clId="{A37CD53E-666B-469D-999A-12389FF79466}" dt="2021-11-09T17:14:03.119" v="3515" actId="478"/>
          <ac:spMkLst>
            <pc:docMk/>
            <pc:sldMk cId="2528545844" sldId="257"/>
            <ac:spMk id="9" creationId="{96D2C35A-D742-4774-B720-2C0336F89B86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16" creationId="{327D73B4-9F5C-4A64-A179-51B9500CB8B5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18" creationId="{C1F06963-6374-4B48-844F-071A9BAAAE02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20" creationId="{6CB927A4-E432-4310-9CD5-E89FF5063179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22" creationId="{1453BF6C-B012-48B7-B4E8-6D7AC7C27D02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24" creationId="{E3020543-B24B-4EC4-8FFC-8DD88EEA91A8}"/>
          </ac:spMkLst>
        </pc:spChg>
        <pc:spChg chg="add del">
          <ac:chgData name="Alberto Notario Molina" userId="c65c6f52-50fe-47a7-b202-71f13d77a873" providerId="ADAL" clId="{A37CD53E-666B-469D-999A-12389FF79466}" dt="2021-11-09T15:20:59.760" v="2473" actId="26606"/>
          <ac:spMkLst>
            <pc:docMk/>
            <pc:sldMk cId="2528545844" sldId="257"/>
            <ac:spMk id="33" creationId="{CDBF2F9D-983F-4E90-827D-5A23216DEA35}"/>
          </ac:spMkLst>
        </pc:spChg>
        <pc:spChg chg="add del">
          <ac:chgData name="Alberto Notario Molina" userId="c65c6f52-50fe-47a7-b202-71f13d77a873" providerId="ADAL" clId="{A37CD53E-666B-469D-999A-12389FF79466}" dt="2021-11-09T15:20:59.760" v="2473" actId="26606"/>
          <ac:spMkLst>
            <pc:docMk/>
            <pc:sldMk cId="2528545844" sldId="257"/>
            <ac:spMk id="35" creationId="{6CB927A4-E432-4310-9CD5-E89FF5063179}"/>
          </ac:spMkLst>
        </pc:spChg>
        <pc:spChg chg="add del">
          <ac:chgData name="Alberto Notario Molina" userId="c65c6f52-50fe-47a7-b202-71f13d77a873" providerId="ADAL" clId="{A37CD53E-666B-469D-999A-12389FF79466}" dt="2021-11-09T15:20:59.760" v="2473" actId="26606"/>
          <ac:spMkLst>
            <pc:docMk/>
            <pc:sldMk cId="2528545844" sldId="257"/>
            <ac:spMk id="37" creationId="{E3020543-B24B-4EC4-8FFC-8DD88EEA91A8}"/>
          </ac:spMkLst>
        </pc:spChg>
        <pc:spChg chg="add del">
          <ac:chgData name="Alberto Notario Molina" userId="c65c6f52-50fe-47a7-b202-71f13d77a873" providerId="ADAL" clId="{A37CD53E-666B-469D-999A-12389FF79466}" dt="2021-11-09T15:20:59.760" v="2473" actId="26606"/>
          <ac:spMkLst>
            <pc:docMk/>
            <pc:sldMk cId="2528545844" sldId="257"/>
            <ac:spMk id="39" creationId="{1453BF6C-B012-48B7-B4E8-6D7AC7C27D02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44" creationId="{8D1AA55E-40D5-461B-A5A8-4AE8AAB71B08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46" creationId="{6CB927A4-E432-4310-9CD5-E89FF5063179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47" creationId="{E3020543-B24B-4EC4-8FFC-8DD88EEA91A8}"/>
          </ac:spMkLst>
        </pc:spChg>
        <pc:spChg chg="add del">
          <ac:chgData name="Alberto Notario Molina" userId="c65c6f52-50fe-47a7-b202-71f13d77a873" providerId="ADAL" clId="{A37CD53E-666B-469D-999A-12389FF79466}" dt="2021-11-09T15:21:01.859" v="2475" actId="26606"/>
          <ac:spMkLst>
            <pc:docMk/>
            <pc:sldMk cId="2528545844" sldId="257"/>
            <ac:spMk id="48" creationId="{1453BF6C-B012-48B7-B4E8-6D7AC7C27D02}"/>
          </ac:spMkLst>
        </pc:spChg>
        <pc:graphicFrameChg chg="add mod modGraphic">
          <ac:chgData name="Alberto Notario Molina" userId="c65c6f52-50fe-47a7-b202-71f13d77a873" providerId="ADAL" clId="{A37CD53E-666B-469D-999A-12389FF79466}" dt="2021-11-09T19:03:47.612" v="4256" actId="207"/>
          <ac:graphicFrameMkLst>
            <pc:docMk/>
            <pc:sldMk cId="2528545844" sldId="257"/>
            <ac:graphicFrameMk id="2" creationId="{120B7463-25D6-4C29-8D20-CF13C2E80E1F}"/>
          </ac:graphicFrameMkLst>
        </pc:graphicFrameChg>
        <pc:graphicFrameChg chg="add mod">
          <ac:chgData name="Alberto Notario Molina" userId="c65c6f52-50fe-47a7-b202-71f13d77a873" providerId="ADAL" clId="{A37CD53E-666B-469D-999A-12389FF79466}" dt="2021-11-09T18:50:09.791" v="3912" actId="207"/>
          <ac:graphicFrameMkLst>
            <pc:docMk/>
            <pc:sldMk cId="2528545844" sldId="257"/>
            <ac:graphicFrameMk id="13" creationId="{731958A7-54BB-47D5-ACB0-DC0F2D50AF82}"/>
          </ac:graphicFrameMkLst>
        </pc:graphicFrameChg>
        <pc:cxnChg chg="add del">
          <ac:chgData name="Alberto Notario Molina" userId="c65c6f52-50fe-47a7-b202-71f13d77a873" providerId="ADAL" clId="{A37CD53E-666B-469D-999A-12389FF79466}" dt="2021-11-09T15:21:01.859" v="2475" actId="26606"/>
          <ac:cxnSpMkLst>
            <pc:docMk/>
            <pc:sldMk cId="2528545844" sldId="257"/>
            <ac:cxnSpMk id="14" creationId="{5C05CAAB-DBA2-4548-AD5F-01BB97FBB207}"/>
          </ac:cxnSpMkLst>
        </pc:cxnChg>
        <pc:cxnChg chg="add del">
          <ac:chgData name="Alberto Notario Molina" userId="c65c6f52-50fe-47a7-b202-71f13d77a873" providerId="ADAL" clId="{A37CD53E-666B-469D-999A-12389FF79466}" dt="2021-11-09T15:21:01.859" v="2475" actId="26606"/>
          <ac:cxnSpMkLst>
            <pc:docMk/>
            <pc:sldMk cId="2528545844" sldId="257"/>
            <ac:cxnSpMk id="26" creationId="{C49DA8F6-BCC1-4447-B54C-57856834B94B}"/>
          </ac:cxnSpMkLst>
        </pc:cxnChg>
        <pc:cxnChg chg="add del">
          <ac:chgData name="Alberto Notario Molina" userId="c65c6f52-50fe-47a7-b202-71f13d77a873" providerId="ADAL" clId="{A37CD53E-666B-469D-999A-12389FF79466}" dt="2021-11-09T15:20:59.760" v="2473" actId="26606"/>
          <ac:cxnSpMkLst>
            <pc:docMk/>
            <pc:sldMk cId="2528545844" sldId="257"/>
            <ac:cxnSpMk id="31" creationId="{5C05CAAB-DBA2-4548-AD5F-01BB97FBB207}"/>
          </ac:cxnSpMkLst>
        </pc:cxnChg>
        <pc:cxnChg chg="add del">
          <ac:chgData name="Alberto Notario Molina" userId="c65c6f52-50fe-47a7-b202-71f13d77a873" providerId="ADAL" clId="{A37CD53E-666B-469D-999A-12389FF79466}" dt="2021-11-09T15:20:59.760" v="2473" actId="26606"/>
          <ac:cxnSpMkLst>
            <pc:docMk/>
            <pc:sldMk cId="2528545844" sldId="257"/>
            <ac:cxnSpMk id="41" creationId="{C49DA8F6-BCC1-4447-B54C-57856834B94B}"/>
          </ac:cxnSpMkLst>
        </pc:cxnChg>
        <pc:cxnChg chg="add del">
          <ac:chgData name="Alberto Notario Molina" userId="c65c6f52-50fe-47a7-b202-71f13d77a873" providerId="ADAL" clId="{A37CD53E-666B-469D-999A-12389FF79466}" dt="2021-11-09T15:21:01.859" v="2475" actId="26606"/>
          <ac:cxnSpMkLst>
            <pc:docMk/>
            <pc:sldMk cId="2528545844" sldId="257"/>
            <ac:cxnSpMk id="43" creationId="{5C05CAAB-DBA2-4548-AD5F-01BB97FBB207}"/>
          </ac:cxnSpMkLst>
        </pc:cxnChg>
        <pc:cxnChg chg="add del">
          <ac:chgData name="Alberto Notario Molina" userId="c65c6f52-50fe-47a7-b202-71f13d77a873" providerId="ADAL" clId="{A37CD53E-666B-469D-999A-12389FF79466}" dt="2021-11-09T15:21:01.859" v="2475" actId="26606"/>
          <ac:cxnSpMkLst>
            <pc:docMk/>
            <pc:sldMk cId="2528545844" sldId="257"/>
            <ac:cxnSpMk id="45" creationId="{C49DA8F6-BCC1-4447-B54C-57856834B94B}"/>
          </ac:cxnSpMkLst>
        </pc:cxnChg>
      </pc:sldChg>
      <pc:sldChg chg="addSp delSp modSp new mod setBg">
        <pc:chgData name="Alberto Notario Molina" userId="c65c6f52-50fe-47a7-b202-71f13d77a873" providerId="ADAL" clId="{A37CD53E-666B-469D-999A-12389FF79466}" dt="2021-11-10T12:10:09.803" v="5647" actId="115"/>
        <pc:sldMkLst>
          <pc:docMk/>
          <pc:sldMk cId="1394419039" sldId="258"/>
        </pc:sldMkLst>
        <pc:spChg chg="add mod">
          <ac:chgData name="Alberto Notario Molina" userId="c65c6f52-50fe-47a7-b202-71f13d77a873" providerId="ADAL" clId="{A37CD53E-666B-469D-999A-12389FF79466}" dt="2021-11-09T15:56:14.132" v="2925" actId="20577"/>
          <ac:spMkLst>
            <pc:docMk/>
            <pc:sldMk cId="1394419039" sldId="258"/>
            <ac:spMk id="11" creationId="{7689A571-A17D-4C26-97D1-61303914C5FA}"/>
          </ac:spMkLst>
        </pc:spChg>
        <pc:spChg chg="add del">
          <ac:chgData name="Alberto Notario Molina" userId="c65c6f52-50fe-47a7-b202-71f13d77a873" providerId="ADAL" clId="{A37CD53E-666B-469D-999A-12389FF79466}" dt="2021-11-09T14:56:54.746" v="1480" actId="22"/>
          <ac:spMkLst>
            <pc:docMk/>
            <pc:sldMk cId="1394419039" sldId="258"/>
            <ac:spMk id="17" creationId="{4816C7DC-5DE5-4A47-B288-AFF33A2D466B}"/>
          </ac:spMkLst>
        </pc:spChg>
        <pc:spChg chg="add del">
          <ac:chgData name="Alberto Notario Molina" userId="c65c6f52-50fe-47a7-b202-71f13d77a873" providerId="ADAL" clId="{A37CD53E-666B-469D-999A-12389FF79466}" dt="2021-11-09T14:47:15.141" v="1469" actId="26606"/>
          <ac:spMkLst>
            <pc:docMk/>
            <pc:sldMk cId="1394419039" sldId="258"/>
            <ac:spMk id="18" creationId="{A2679492-7988-4050-9056-542444452411}"/>
          </ac:spMkLst>
        </pc:spChg>
        <pc:spChg chg="add del">
          <ac:chgData name="Alberto Notario Molina" userId="c65c6f52-50fe-47a7-b202-71f13d77a873" providerId="ADAL" clId="{A37CD53E-666B-469D-999A-12389FF79466}" dt="2021-11-09T14:57:04.324" v="1482" actId="22"/>
          <ac:spMkLst>
            <pc:docMk/>
            <pc:sldMk cId="1394419039" sldId="258"/>
            <ac:spMk id="19" creationId="{D1EA0200-D421-43BE-8C17-90607D04FBE7}"/>
          </ac:spMkLst>
        </pc:spChg>
        <pc:spChg chg="add del">
          <ac:chgData name="Alberto Notario Molina" userId="c65c6f52-50fe-47a7-b202-71f13d77a873" providerId="ADAL" clId="{A37CD53E-666B-469D-999A-12389FF79466}" dt="2021-11-09T14:47:15.141" v="1469" actId="26606"/>
          <ac:spMkLst>
            <pc:docMk/>
            <pc:sldMk cId="1394419039" sldId="258"/>
            <ac:spMk id="20" creationId="{B091B163-7D61-4891-ABCF-5C13D9C418D0}"/>
          </ac:spMkLst>
        </pc:spChg>
        <pc:spChg chg="add mod">
          <ac:chgData name="Alberto Notario Molina" userId="c65c6f52-50fe-47a7-b202-71f13d77a873" providerId="ADAL" clId="{A37CD53E-666B-469D-999A-12389FF79466}" dt="2021-11-10T12:10:09.803" v="5647" actId="115"/>
          <ac:spMkLst>
            <pc:docMk/>
            <pc:sldMk cId="1394419039" sldId="258"/>
            <ac:spMk id="21" creationId="{3A607E79-33D3-4E17-8D42-4DCE156C66BC}"/>
          </ac:spMkLst>
        </pc:spChg>
        <pc:picChg chg="add del mod modCrop">
          <ac:chgData name="Alberto Notario Molina" userId="c65c6f52-50fe-47a7-b202-71f13d77a873" providerId="ADAL" clId="{A37CD53E-666B-469D-999A-12389FF79466}" dt="2021-11-09T10:01:24.693" v="154" actId="478"/>
          <ac:picMkLst>
            <pc:docMk/>
            <pc:sldMk cId="1394419039" sldId="258"/>
            <ac:picMk id="3" creationId="{57BC18A9-E2F5-44F6-B252-5E5524AB5A1F}"/>
          </ac:picMkLst>
        </pc:picChg>
        <pc:picChg chg="add mod">
          <ac:chgData name="Alberto Notario Molina" userId="c65c6f52-50fe-47a7-b202-71f13d77a873" providerId="ADAL" clId="{A37CD53E-666B-469D-999A-12389FF79466}" dt="2021-11-09T14:47:15.141" v="1469" actId="26606"/>
          <ac:picMkLst>
            <pc:docMk/>
            <pc:sldMk cId="1394419039" sldId="258"/>
            <ac:picMk id="5" creationId="{4B4D2A34-ABCB-4F40-AC38-236990D32297}"/>
          </ac:picMkLst>
        </pc:picChg>
        <pc:picChg chg="add del mod modCrop">
          <ac:chgData name="Alberto Notario Molina" userId="c65c6f52-50fe-47a7-b202-71f13d77a873" providerId="ADAL" clId="{A37CD53E-666B-469D-999A-12389FF79466}" dt="2021-11-09T10:02:23.941" v="162" actId="478"/>
          <ac:picMkLst>
            <pc:docMk/>
            <pc:sldMk cId="1394419039" sldId="258"/>
            <ac:picMk id="7" creationId="{9E959294-7AFF-439E-A4DB-EDFF4E6AF8B6}"/>
          </ac:picMkLst>
        </pc:picChg>
        <pc:picChg chg="add mod">
          <ac:chgData name="Alberto Notario Molina" userId="c65c6f52-50fe-47a7-b202-71f13d77a873" providerId="ADAL" clId="{A37CD53E-666B-469D-999A-12389FF79466}" dt="2021-11-09T14:47:15.141" v="1469" actId="26606"/>
          <ac:picMkLst>
            <pc:docMk/>
            <pc:sldMk cId="1394419039" sldId="258"/>
            <ac:picMk id="9" creationId="{3CEB4FE5-7EFC-4B4C-AD8D-854660DFFC5B}"/>
          </ac:picMkLst>
        </pc:picChg>
        <pc:cxnChg chg="add del">
          <ac:chgData name="Alberto Notario Molina" userId="c65c6f52-50fe-47a7-b202-71f13d77a873" providerId="ADAL" clId="{A37CD53E-666B-469D-999A-12389FF79466}" dt="2021-11-09T14:47:15.141" v="1469" actId="26606"/>
          <ac:cxnSpMkLst>
            <pc:docMk/>
            <pc:sldMk cId="1394419039" sldId="258"/>
            <ac:cxnSpMk id="16" creationId="{5C05CAAB-DBA2-4548-AD5F-01BB97FBB207}"/>
          </ac:cxnSpMkLst>
        </pc:cxnChg>
        <pc:cxnChg chg="add del">
          <ac:chgData name="Alberto Notario Molina" userId="c65c6f52-50fe-47a7-b202-71f13d77a873" providerId="ADAL" clId="{A37CD53E-666B-469D-999A-12389FF79466}" dt="2021-11-09T14:47:15.141" v="1469" actId="26606"/>
          <ac:cxnSpMkLst>
            <pc:docMk/>
            <pc:sldMk cId="1394419039" sldId="258"/>
            <ac:cxnSpMk id="22" creationId="{C49DA8F6-BCC1-4447-B54C-57856834B94B}"/>
          </ac:cxnSpMkLst>
        </pc:cxnChg>
      </pc:sldChg>
      <pc:sldChg chg="addSp delSp modSp new mod">
        <pc:chgData name="Alberto Notario Molina" userId="c65c6f52-50fe-47a7-b202-71f13d77a873" providerId="ADAL" clId="{A37CD53E-666B-469D-999A-12389FF79466}" dt="2021-11-11T15:51:15.863" v="5879" actId="1036"/>
        <pc:sldMkLst>
          <pc:docMk/>
          <pc:sldMk cId="2651172295" sldId="259"/>
        </pc:sldMkLst>
        <pc:spChg chg="add mod">
          <ac:chgData name="Alberto Notario Molina" userId="c65c6f52-50fe-47a7-b202-71f13d77a873" providerId="ADAL" clId="{A37CD53E-666B-469D-999A-12389FF79466}" dt="2021-11-11T15:48:39.392" v="5854" actId="20577"/>
          <ac:spMkLst>
            <pc:docMk/>
            <pc:sldMk cId="2651172295" sldId="259"/>
            <ac:spMk id="2" creationId="{C2B49A68-7E24-4238-8CC1-B02C484C57D0}"/>
          </ac:spMkLst>
        </pc:spChg>
        <pc:spChg chg="add mod">
          <ac:chgData name="Alberto Notario Molina" userId="c65c6f52-50fe-47a7-b202-71f13d77a873" providerId="ADAL" clId="{A37CD53E-666B-469D-999A-12389FF79466}" dt="2021-11-10T12:11:43.845" v="5648" actId="207"/>
          <ac:spMkLst>
            <pc:docMk/>
            <pc:sldMk cId="2651172295" sldId="259"/>
            <ac:spMk id="9" creationId="{A01F42D4-B261-4C51-B52C-72C35F9A5E21}"/>
          </ac:spMkLst>
        </pc:spChg>
        <pc:spChg chg="add mod">
          <ac:chgData name="Alberto Notario Molina" userId="c65c6f52-50fe-47a7-b202-71f13d77a873" providerId="ADAL" clId="{A37CD53E-666B-469D-999A-12389FF79466}" dt="2021-11-10T12:11:48.695" v="5649" actId="207"/>
          <ac:spMkLst>
            <pc:docMk/>
            <pc:sldMk cId="2651172295" sldId="259"/>
            <ac:spMk id="10" creationId="{7E585CC6-F3E3-4E0E-A8F2-8792C8F2C162}"/>
          </ac:spMkLst>
        </pc:spChg>
        <pc:spChg chg="add mod">
          <ac:chgData name="Alberto Notario Molina" userId="c65c6f52-50fe-47a7-b202-71f13d77a873" providerId="ADAL" clId="{A37CD53E-666B-469D-999A-12389FF79466}" dt="2021-11-10T11:49:38.022" v="5528" actId="1036"/>
          <ac:spMkLst>
            <pc:docMk/>
            <pc:sldMk cId="2651172295" sldId="259"/>
            <ac:spMk id="11" creationId="{910EE067-2FE2-41BB-A240-BC67E69264AB}"/>
          </ac:spMkLst>
        </pc:spChg>
        <pc:spChg chg="add mod">
          <ac:chgData name="Alberto Notario Molina" userId="c65c6f52-50fe-47a7-b202-71f13d77a873" providerId="ADAL" clId="{A37CD53E-666B-469D-999A-12389FF79466}" dt="2021-11-10T12:12:01.382" v="5651" actId="207"/>
          <ac:spMkLst>
            <pc:docMk/>
            <pc:sldMk cId="2651172295" sldId="259"/>
            <ac:spMk id="12" creationId="{B5F8FD18-633C-4C04-B3F6-9B1B1C01339C}"/>
          </ac:spMkLst>
        </pc:spChg>
        <pc:picChg chg="add mod">
          <ac:chgData name="Alberto Notario Molina" userId="c65c6f52-50fe-47a7-b202-71f13d77a873" providerId="ADAL" clId="{A37CD53E-666B-469D-999A-12389FF79466}" dt="2021-11-11T15:51:15.863" v="5879" actId="1036"/>
          <ac:picMkLst>
            <pc:docMk/>
            <pc:sldMk cId="2651172295" sldId="259"/>
            <ac:picMk id="3" creationId="{FF90C96B-0373-4CA1-A3FF-E401977B1CAC}"/>
          </ac:picMkLst>
        </pc:picChg>
        <pc:picChg chg="add mod">
          <ac:chgData name="Alberto Notario Molina" userId="c65c6f52-50fe-47a7-b202-71f13d77a873" providerId="ADAL" clId="{A37CD53E-666B-469D-999A-12389FF79466}" dt="2021-11-10T11:52:20.063" v="5559" actId="1076"/>
          <ac:picMkLst>
            <pc:docMk/>
            <pc:sldMk cId="2651172295" sldId="259"/>
            <ac:picMk id="4" creationId="{DCE89EEB-F7BC-4AF9-B379-9C6BE7AC5373}"/>
          </ac:picMkLst>
        </pc:picChg>
        <pc:picChg chg="add mod">
          <ac:chgData name="Alberto Notario Molina" userId="c65c6f52-50fe-47a7-b202-71f13d77a873" providerId="ADAL" clId="{A37CD53E-666B-469D-999A-12389FF79466}" dt="2021-11-10T11:52:14.713" v="5557" actId="1076"/>
          <ac:picMkLst>
            <pc:docMk/>
            <pc:sldMk cId="2651172295" sldId="259"/>
            <ac:picMk id="5" creationId="{60F7136A-F5CA-4AD4-85ED-5DE1C79492F8}"/>
          </ac:picMkLst>
        </pc:picChg>
        <pc:picChg chg="add mod modCrop">
          <ac:chgData name="Alberto Notario Molina" userId="c65c6f52-50fe-47a7-b202-71f13d77a873" providerId="ADAL" clId="{A37CD53E-666B-469D-999A-12389FF79466}" dt="2021-11-11T15:51:12.711" v="5878" actId="14100"/>
          <ac:picMkLst>
            <pc:docMk/>
            <pc:sldMk cId="2651172295" sldId="259"/>
            <ac:picMk id="6" creationId="{440D3676-07A4-4530-B3F9-9222B2A6F103}"/>
          </ac:picMkLst>
        </pc:picChg>
        <pc:picChg chg="add del mod">
          <ac:chgData name="Alberto Notario Molina" userId="c65c6f52-50fe-47a7-b202-71f13d77a873" providerId="ADAL" clId="{A37CD53E-666B-469D-999A-12389FF79466}" dt="2021-11-09T15:03:48.001" v="2138" actId="478"/>
          <ac:picMkLst>
            <pc:docMk/>
            <pc:sldMk cId="2651172295" sldId="259"/>
            <ac:picMk id="6" creationId="{AA9E75B9-A051-4E74-B32E-DB5A4EFA765D}"/>
          </ac:picMkLst>
        </pc:picChg>
        <pc:picChg chg="add mod">
          <ac:chgData name="Alberto Notario Molina" userId="c65c6f52-50fe-47a7-b202-71f13d77a873" providerId="ADAL" clId="{A37CD53E-666B-469D-999A-12389FF79466}" dt="2021-11-10T11:52:28.800" v="5563" actId="1076"/>
          <ac:picMkLst>
            <pc:docMk/>
            <pc:sldMk cId="2651172295" sldId="259"/>
            <ac:picMk id="7" creationId="{3D792D0F-0905-4472-B9C9-A96C840A1EBD}"/>
          </ac:picMkLst>
        </pc:picChg>
        <pc:picChg chg="add del mod">
          <ac:chgData name="Alberto Notario Molina" userId="c65c6f52-50fe-47a7-b202-71f13d77a873" providerId="ADAL" clId="{A37CD53E-666B-469D-999A-12389FF79466}" dt="2021-11-09T15:04:50.184" v="2153" actId="478"/>
          <ac:picMkLst>
            <pc:docMk/>
            <pc:sldMk cId="2651172295" sldId="259"/>
            <ac:picMk id="8" creationId="{928D6905-D54E-466B-800E-E60723E4907F}"/>
          </ac:picMkLst>
        </pc:picChg>
      </pc:sldChg>
      <pc:sldChg chg="addSp delSp modSp add del mod setBg delDesignElem">
        <pc:chgData name="Alberto Notario Molina" userId="c65c6f52-50fe-47a7-b202-71f13d77a873" providerId="ADAL" clId="{A37CD53E-666B-469D-999A-12389FF79466}" dt="2021-11-11T15:45:44.275" v="5796" actId="20577"/>
        <pc:sldMkLst>
          <pc:docMk/>
          <pc:sldMk cId="3383539504" sldId="260"/>
        </pc:sldMkLst>
        <pc:spChg chg="del mod">
          <ac:chgData name="Alberto Notario Molina" userId="c65c6f52-50fe-47a7-b202-71f13d77a873" providerId="ADAL" clId="{A37CD53E-666B-469D-999A-12389FF79466}" dt="2021-11-09T16:01:52.580" v="3083" actId="478"/>
          <ac:spMkLst>
            <pc:docMk/>
            <pc:sldMk cId="3383539504" sldId="260"/>
            <ac:spMk id="2" creationId="{710495F8-B731-4E5C-928B-EB73552E8B55}"/>
          </ac:spMkLst>
        </pc:spChg>
        <pc:spChg chg="mod ord">
          <ac:chgData name="Alberto Notario Molina" userId="c65c6f52-50fe-47a7-b202-71f13d77a873" providerId="ADAL" clId="{A37CD53E-666B-469D-999A-12389FF79466}" dt="2021-11-11T15:45:44.275" v="5796" actId="20577"/>
          <ac:spMkLst>
            <pc:docMk/>
            <pc:sldMk cId="3383539504" sldId="260"/>
            <ac:spMk id="3" creationId="{22B3CA4D-EC2A-4AAE-97D8-49D4B395784D}"/>
          </ac:spMkLst>
        </pc:spChg>
        <pc:spChg chg="add del mod">
          <ac:chgData name="Alberto Notario Molina" userId="c65c6f52-50fe-47a7-b202-71f13d77a873" providerId="ADAL" clId="{A37CD53E-666B-469D-999A-12389FF79466}" dt="2021-11-11T15:43:51.311" v="5750" actId="478"/>
          <ac:spMkLst>
            <pc:docMk/>
            <pc:sldMk cId="3383539504" sldId="260"/>
            <ac:spMk id="4" creationId="{6AF2049A-D05D-4920-82C9-FD6C08B45C58}"/>
          </ac:spMkLst>
        </pc:spChg>
        <pc:spChg chg="add del mod">
          <ac:chgData name="Alberto Notario Molina" userId="c65c6f52-50fe-47a7-b202-71f13d77a873" providerId="ADAL" clId="{A37CD53E-666B-469D-999A-12389FF79466}" dt="2021-11-09T16:01:56.833" v="3084" actId="478"/>
          <ac:spMkLst>
            <pc:docMk/>
            <pc:sldMk cId="3383539504" sldId="260"/>
            <ac:spMk id="5" creationId="{702A8367-5866-4454-BB5C-05E717557C05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18" creationId="{D4BB9EAD-82C5-4DBD-BD13-BD52755E070A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20" creationId="{037250F5-2719-46CF-BF94-09CA242B33E1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22" creationId="{C02D1D19-94E7-427D-A80A-D6D9F2DA7068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24" creationId="{C411D842-D027-45A2-981F-6B76E11EE24F}"/>
          </ac:spMkLst>
        </pc:spChg>
        <pc:spChg chg="add del">
          <ac:chgData name="Alberto Notario Molina" userId="c65c6f52-50fe-47a7-b202-71f13d77a873" providerId="ADAL" clId="{A37CD53E-666B-469D-999A-12389FF79466}" dt="2021-11-09T14:59:53.647" v="1700" actId="26606"/>
          <ac:spMkLst>
            <pc:docMk/>
            <pc:sldMk cId="3383539504" sldId="260"/>
            <ac:spMk id="33" creationId="{5E789A05-76D0-47F6-AD3C-AF9057326156}"/>
          </ac:spMkLst>
        </pc:spChg>
        <pc:spChg chg="add del">
          <ac:chgData name="Alberto Notario Molina" userId="c65c6f52-50fe-47a7-b202-71f13d77a873" providerId="ADAL" clId="{A37CD53E-666B-469D-999A-12389FF79466}" dt="2021-11-09T14:59:53.647" v="1700" actId="26606"/>
          <ac:spMkLst>
            <pc:docMk/>
            <pc:sldMk cId="3383539504" sldId="260"/>
            <ac:spMk id="35" creationId="{73C994B4-9721-4148-9EEC-6793CECDE8DD}"/>
          </ac:spMkLst>
        </pc:spChg>
        <pc:spChg chg="add del">
          <ac:chgData name="Alberto Notario Molina" userId="c65c6f52-50fe-47a7-b202-71f13d77a873" providerId="ADAL" clId="{A37CD53E-666B-469D-999A-12389FF79466}" dt="2021-11-09T14:59:53.647" v="1700" actId="26606"/>
          <ac:spMkLst>
            <pc:docMk/>
            <pc:sldMk cId="3383539504" sldId="260"/>
            <ac:spMk id="37" creationId="{F9D95E49-763A-4886-B038-82F734740554}"/>
          </ac:spMkLst>
        </pc:spChg>
        <pc:spChg chg="add del">
          <ac:chgData name="Alberto Notario Molina" userId="c65c6f52-50fe-47a7-b202-71f13d77a873" providerId="ADAL" clId="{A37CD53E-666B-469D-999A-12389FF79466}" dt="2021-11-09T14:59:53.647" v="1700" actId="26606"/>
          <ac:spMkLst>
            <pc:docMk/>
            <pc:sldMk cId="3383539504" sldId="260"/>
            <ac:spMk id="39" creationId="{1335D9B3-B2C5-40E1-BFF9-E01D0DB42474}"/>
          </ac:spMkLst>
        </pc:spChg>
        <pc:spChg chg="add del">
          <ac:chgData name="Alberto Notario Molina" userId="c65c6f52-50fe-47a7-b202-71f13d77a873" providerId="ADAL" clId="{A37CD53E-666B-469D-999A-12389FF79466}" dt="2021-11-09T14:59:53.647" v="1700" actId="26606"/>
          <ac:spMkLst>
            <pc:docMk/>
            <pc:sldMk cId="3383539504" sldId="260"/>
            <ac:spMk id="41" creationId="{6D95061B-ADFC-4592-8BB1-0D542F6F6436}"/>
          </ac:spMkLst>
        </pc:spChg>
        <pc:spChg chg="add del">
          <ac:chgData name="Alberto Notario Molina" userId="c65c6f52-50fe-47a7-b202-71f13d77a873" providerId="ADAL" clId="{A37CD53E-666B-469D-999A-12389FF79466}" dt="2021-11-09T14:59:55.913" v="1702" actId="26606"/>
          <ac:spMkLst>
            <pc:docMk/>
            <pc:sldMk cId="3383539504" sldId="260"/>
            <ac:spMk id="47" creationId="{5E789A05-76D0-47F6-AD3C-AF9057326156}"/>
          </ac:spMkLst>
        </pc:spChg>
        <pc:spChg chg="add del">
          <ac:chgData name="Alberto Notario Molina" userId="c65c6f52-50fe-47a7-b202-71f13d77a873" providerId="ADAL" clId="{A37CD53E-666B-469D-999A-12389FF79466}" dt="2021-11-09T14:59:55.913" v="1702" actId="26606"/>
          <ac:spMkLst>
            <pc:docMk/>
            <pc:sldMk cId="3383539504" sldId="260"/>
            <ac:spMk id="48" creationId="{C9D62F4B-698C-4A3E-B150-8D32AEC262B8}"/>
          </ac:spMkLst>
        </pc:spChg>
        <pc:spChg chg="add del">
          <ac:chgData name="Alberto Notario Molina" userId="c65c6f52-50fe-47a7-b202-71f13d77a873" providerId="ADAL" clId="{A37CD53E-666B-469D-999A-12389FF79466}" dt="2021-11-09T14:59:55.913" v="1702" actId="26606"/>
          <ac:spMkLst>
            <pc:docMk/>
            <pc:sldMk cId="3383539504" sldId="260"/>
            <ac:spMk id="49" creationId="{3033D699-F972-442A-9111-79DD65A428FB}"/>
          </ac:spMkLst>
        </pc:spChg>
        <pc:spChg chg="add del">
          <ac:chgData name="Alberto Notario Molina" userId="c65c6f52-50fe-47a7-b202-71f13d77a873" providerId="ADAL" clId="{A37CD53E-666B-469D-999A-12389FF79466}" dt="2021-11-09T14:59:55.913" v="1702" actId="26606"/>
          <ac:spMkLst>
            <pc:docMk/>
            <pc:sldMk cId="3383539504" sldId="260"/>
            <ac:spMk id="50" creationId="{48CB0E37-DA39-43FD-AA53-B5F23D898DB9}"/>
          </ac:spMkLst>
        </pc:spChg>
        <pc:spChg chg="add del">
          <ac:chgData name="Alberto Notario Molina" userId="c65c6f52-50fe-47a7-b202-71f13d77a873" providerId="ADAL" clId="{A37CD53E-666B-469D-999A-12389FF79466}" dt="2021-11-09T14:59:55.913" v="1702" actId="26606"/>
          <ac:spMkLst>
            <pc:docMk/>
            <pc:sldMk cId="3383539504" sldId="260"/>
            <ac:spMk id="51" creationId="{46C4A765-D564-4CAD-8AAD-184C71DAE2D3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55" creationId="{5E789A05-76D0-47F6-AD3C-AF9057326156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56" creationId="{2ED6799D-4A30-4426-B1D1-73A16A53D517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57" creationId="{18D53964-75DB-47FC-995E-A11B07A07947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58" creationId="{F01D54AB-1B89-42B2-90D1-A01C9152C4F4}"/>
          </ac:spMkLst>
        </pc:spChg>
        <pc:spChg chg="add del">
          <ac:chgData name="Alberto Notario Molina" userId="c65c6f52-50fe-47a7-b202-71f13d77a873" providerId="ADAL" clId="{A37CD53E-666B-469D-999A-12389FF79466}" dt="2021-11-09T14:59:58.139" v="1704" actId="26606"/>
          <ac:spMkLst>
            <pc:docMk/>
            <pc:sldMk cId="3383539504" sldId="260"/>
            <ac:spMk id="61" creationId="{79712DE8-94E0-4F45-81D9-37AF7A32F4D6}"/>
          </ac:spMkLst>
        </pc:spChg>
        <pc:picChg chg="add del mod">
          <ac:chgData name="Alberto Notario Molina" userId="c65c6f52-50fe-47a7-b202-71f13d77a873" providerId="ADAL" clId="{A37CD53E-666B-469D-999A-12389FF79466}" dt="2021-11-10T11:26:40.196" v="5323" actId="478"/>
          <ac:picMkLst>
            <pc:docMk/>
            <pc:sldMk cId="3383539504" sldId="260"/>
            <ac:picMk id="2" creationId="{B4B4013C-60DE-4A3B-9AC9-3E7CE34D5F3B}"/>
          </ac:picMkLst>
        </pc:picChg>
        <pc:picChg chg="add del mod">
          <ac:chgData name="Alberto Notario Molina" userId="c65c6f52-50fe-47a7-b202-71f13d77a873" providerId="ADAL" clId="{A37CD53E-666B-469D-999A-12389FF79466}" dt="2021-11-10T11:39:56.164" v="5461" actId="478"/>
          <ac:picMkLst>
            <pc:docMk/>
            <pc:sldMk cId="3383539504" sldId="260"/>
            <ac:picMk id="10" creationId="{F91541F3-92B6-4318-9894-07153F0F1D37}"/>
          </ac:picMkLst>
        </pc:picChg>
        <pc:picChg chg="add del mod">
          <ac:chgData name="Alberto Notario Molina" userId="c65c6f52-50fe-47a7-b202-71f13d77a873" providerId="ADAL" clId="{A37CD53E-666B-469D-999A-12389FF79466}" dt="2021-11-11T15:43:52.710" v="5752" actId="478"/>
          <ac:picMkLst>
            <pc:docMk/>
            <pc:sldMk cId="3383539504" sldId="260"/>
            <ac:picMk id="19" creationId="{84F075E8-63BC-49F4-9D52-0092C265D205}"/>
          </ac:picMkLst>
        </pc:picChg>
        <pc:picChg chg="add del mod">
          <ac:chgData name="Alberto Notario Molina" userId="c65c6f52-50fe-47a7-b202-71f13d77a873" providerId="ADAL" clId="{A37CD53E-666B-469D-999A-12389FF79466}" dt="2021-11-10T11:27:19.135" v="5337" actId="478"/>
          <ac:picMkLst>
            <pc:docMk/>
            <pc:sldMk cId="3383539504" sldId="260"/>
            <ac:picMk id="1026" creationId="{BFFA376D-5D30-4972-9567-614CAC0A1F4E}"/>
          </ac:picMkLst>
        </pc:picChg>
        <pc:picChg chg="add mod">
          <ac:chgData name="Alberto Notario Molina" userId="c65c6f52-50fe-47a7-b202-71f13d77a873" providerId="ADAL" clId="{A37CD53E-666B-469D-999A-12389FF79466}" dt="2021-11-11T15:45:11.494" v="5786" actId="1036"/>
          <ac:picMkLst>
            <pc:docMk/>
            <pc:sldMk cId="3383539504" sldId="260"/>
            <ac:picMk id="1028" creationId="{0316DB0B-0CD1-4D11-85C0-2A79D6B3C575}"/>
          </ac:picMkLst>
        </pc:picChg>
        <pc:picChg chg="add del mod">
          <ac:chgData name="Alberto Notario Molina" userId="c65c6f52-50fe-47a7-b202-71f13d77a873" providerId="ADAL" clId="{A37CD53E-666B-469D-999A-12389FF79466}" dt="2021-11-10T11:34:40.909" v="5400" actId="478"/>
          <ac:picMkLst>
            <pc:docMk/>
            <pc:sldMk cId="3383539504" sldId="260"/>
            <ac:picMk id="1030" creationId="{C48979DA-CFF7-4A17-8CFF-FEADE8166D05}"/>
          </ac:picMkLst>
        </pc:picChg>
        <pc:picChg chg="add del mod">
          <ac:chgData name="Alberto Notario Molina" userId="c65c6f52-50fe-47a7-b202-71f13d77a873" providerId="ADAL" clId="{A37CD53E-666B-469D-999A-12389FF79466}" dt="2021-11-10T11:34:54.800" v="5407"/>
          <ac:picMkLst>
            <pc:docMk/>
            <pc:sldMk cId="3383539504" sldId="260"/>
            <ac:picMk id="1032" creationId="{C0FACF77-4ED4-489B-B644-668164DCEBC7}"/>
          </ac:picMkLst>
        </pc:picChg>
        <pc:picChg chg="add del mod">
          <ac:chgData name="Alberto Notario Molina" userId="c65c6f52-50fe-47a7-b202-71f13d77a873" providerId="ADAL" clId="{A37CD53E-666B-469D-999A-12389FF79466}" dt="2021-11-11T15:43:48.679" v="5749" actId="478"/>
          <ac:picMkLst>
            <pc:docMk/>
            <pc:sldMk cId="3383539504" sldId="260"/>
            <ac:picMk id="1034" creationId="{860FCD4E-4D1B-4F9B-A238-BCFB48B3E1B1}"/>
          </ac:picMkLst>
        </pc:picChg>
        <pc:picChg chg="add del">
          <ac:chgData name="Alberto Notario Molina" userId="c65c6f52-50fe-47a7-b202-71f13d77a873" providerId="ADAL" clId="{A37CD53E-666B-469D-999A-12389FF79466}" dt="2021-11-10T11:38:27.825" v="5434"/>
          <ac:picMkLst>
            <pc:docMk/>
            <pc:sldMk cId="3383539504" sldId="260"/>
            <ac:picMk id="1036" creationId="{CE09CB6D-0BA3-4A01-AF61-3C2B71A796A7}"/>
          </ac:picMkLst>
        </pc:picChg>
        <pc:picChg chg="add del">
          <ac:chgData name="Alberto Notario Molina" userId="c65c6f52-50fe-47a7-b202-71f13d77a873" providerId="ADAL" clId="{A37CD53E-666B-469D-999A-12389FF79466}" dt="2021-11-10T11:39:47.952" v="5459"/>
          <ac:picMkLst>
            <pc:docMk/>
            <pc:sldMk cId="3383539504" sldId="260"/>
            <ac:picMk id="1038" creationId="{14A6D3C7-4981-4936-A1D8-A2AD8E7C9FE3}"/>
          </ac:picMkLst>
        </pc:picChg>
        <pc:cxnChg chg="add del">
          <ac:chgData name="Alberto Notario Molina" userId="c65c6f52-50fe-47a7-b202-71f13d77a873" providerId="ADAL" clId="{A37CD53E-666B-469D-999A-12389FF79466}" dt="2021-11-09T14:59:58.139" v="1704" actId="26606"/>
          <ac:cxnSpMkLst>
            <pc:docMk/>
            <pc:sldMk cId="3383539504" sldId="260"/>
            <ac:cxnSpMk id="26" creationId="{93FD53B9-BACB-4F9A-9CF5-DFFABB89E39C}"/>
          </ac:cxnSpMkLst>
        </pc:cxnChg>
        <pc:cxnChg chg="add del">
          <ac:chgData name="Alberto Notario Molina" userId="c65c6f52-50fe-47a7-b202-71f13d77a873" providerId="ADAL" clId="{A37CD53E-666B-469D-999A-12389FF79466}" dt="2021-11-09T14:59:58.139" v="1704" actId="26606"/>
          <ac:cxnSpMkLst>
            <pc:docMk/>
            <pc:sldMk cId="3383539504" sldId="260"/>
            <ac:cxnSpMk id="28" creationId="{A33BAA05-2208-445F-893E-D4792BC031AF}"/>
          </ac:cxnSpMkLst>
        </pc:cxnChg>
        <pc:cxnChg chg="add del">
          <ac:chgData name="Alberto Notario Molina" userId="c65c6f52-50fe-47a7-b202-71f13d77a873" providerId="ADAL" clId="{A37CD53E-666B-469D-999A-12389FF79466}" dt="2021-11-09T14:59:53.647" v="1700" actId="26606"/>
          <ac:cxnSpMkLst>
            <pc:docMk/>
            <pc:sldMk cId="3383539504" sldId="260"/>
            <ac:cxnSpMk id="43" creationId="{2B67C3E3-D148-40AD-9F4C-431AA28ACA66}"/>
          </ac:cxnSpMkLst>
        </pc:cxnChg>
        <pc:cxnChg chg="add del">
          <ac:chgData name="Alberto Notario Molina" userId="c65c6f52-50fe-47a7-b202-71f13d77a873" providerId="ADAL" clId="{A37CD53E-666B-469D-999A-12389FF79466}" dt="2021-11-09T14:59:53.647" v="1700" actId="26606"/>
          <ac:cxnSpMkLst>
            <pc:docMk/>
            <pc:sldMk cId="3383539504" sldId="260"/>
            <ac:cxnSpMk id="45" creationId="{C30DD030-ACB5-4C2C-AD03-51D52E277DEB}"/>
          </ac:cxnSpMkLst>
        </pc:cxnChg>
        <pc:cxnChg chg="add del">
          <ac:chgData name="Alberto Notario Molina" userId="c65c6f52-50fe-47a7-b202-71f13d77a873" providerId="ADAL" clId="{A37CD53E-666B-469D-999A-12389FF79466}" dt="2021-11-09T14:59:55.913" v="1702" actId="26606"/>
          <ac:cxnSpMkLst>
            <pc:docMk/>
            <pc:sldMk cId="3383539504" sldId="260"/>
            <ac:cxnSpMk id="52" creationId="{EA28B1DC-0672-4B37-99C8-1A33D3D31E6C}"/>
          </ac:cxnSpMkLst>
        </pc:cxnChg>
        <pc:cxnChg chg="add del">
          <ac:chgData name="Alberto Notario Molina" userId="c65c6f52-50fe-47a7-b202-71f13d77a873" providerId="ADAL" clId="{A37CD53E-666B-469D-999A-12389FF79466}" dt="2021-11-09T14:59:55.913" v="1702" actId="26606"/>
          <ac:cxnSpMkLst>
            <pc:docMk/>
            <pc:sldMk cId="3383539504" sldId="260"/>
            <ac:cxnSpMk id="53" creationId="{FFDB89D3-7786-4CAE-BB16-92D36C82516F}"/>
          </ac:cxnSpMkLst>
        </pc:cxnChg>
        <pc:cxnChg chg="add del">
          <ac:chgData name="Alberto Notario Molina" userId="c65c6f52-50fe-47a7-b202-71f13d77a873" providerId="ADAL" clId="{A37CD53E-666B-469D-999A-12389FF79466}" dt="2021-11-09T14:59:58.139" v="1704" actId="26606"/>
          <ac:cxnSpMkLst>
            <pc:docMk/>
            <pc:sldMk cId="3383539504" sldId="260"/>
            <ac:cxnSpMk id="59" creationId="{E986B129-4161-4F17-B0F0-C5532551D3FC}"/>
          </ac:cxnSpMkLst>
        </pc:cxnChg>
        <pc:cxnChg chg="add del">
          <ac:chgData name="Alberto Notario Molina" userId="c65c6f52-50fe-47a7-b202-71f13d77a873" providerId="ADAL" clId="{A37CD53E-666B-469D-999A-12389FF79466}" dt="2021-11-09T14:59:58.139" v="1704" actId="26606"/>
          <ac:cxnSpMkLst>
            <pc:docMk/>
            <pc:sldMk cId="3383539504" sldId="260"/>
            <ac:cxnSpMk id="60" creationId="{11455C73-3A5E-4FE8-8383-DD667D9A622F}"/>
          </ac:cxnSpMkLst>
        </pc:cxnChg>
      </pc:sldChg>
      <pc:sldChg chg="addSp delSp modSp add del mod setBg addAnim delAnim">
        <pc:chgData name="Alberto Notario Molina" userId="c65c6f52-50fe-47a7-b202-71f13d77a873" providerId="ADAL" clId="{A37CD53E-666B-469D-999A-12389FF79466}" dt="2021-11-09T16:52:27.244" v="3341" actId="47"/>
        <pc:sldMkLst>
          <pc:docMk/>
          <pc:sldMk cId="2385611302" sldId="261"/>
        </pc:sldMkLst>
        <pc:spChg chg="mod">
          <ac:chgData name="Alberto Notario Molina" userId="c65c6f52-50fe-47a7-b202-71f13d77a873" providerId="ADAL" clId="{A37CD53E-666B-469D-999A-12389FF79466}" dt="2021-11-09T16:42:15.385" v="3203" actId="207"/>
          <ac:spMkLst>
            <pc:docMk/>
            <pc:sldMk cId="2385611302" sldId="261"/>
            <ac:spMk id="2" creationId="{710495F8-B731-4E5C-928B-EB73552E8B55}"/>
          </ac:spMkLst>
        </pc:spChg>
        <pc:spChg chg="del">
          <ac:chgData name="Alberto Notario Molina" userId="c65c6f52-50fe-47a7-b202-71f13d77a873" providerId="ADAL" clId="{A37CD53E-666B-469D-999A-12389FF79466}" dt="2021-11-09T15:58:02" v="2941" actId="478"/>
          <ac:spMkLst>
            <pc:docMk/>
            <pc:sldMk cId="2385611302" sldId="261"/>
            <ac:spMk id="3" creationId="{22B3CA4D-EC2A-4AAE-97D8-49D4B395784D}"/>
          </ac:spMkLst>
        </pc:spChg>
        <pc:spChg chg="add del mod">
          <ac:chgData name="Alberto Notario Molina" userId="c65c6f52-50fe-47a7-b202-71f13d77a873" providerId="ADAL" clId="{A37CD53E-666B-469D-999A-12389FF79466}" dt="2021-11-09T15:58:04.986" v="2942" actId="478"/>
          <ac:spMkLst>
            <pc:docMk/>
            <pc:sldMk cId="2385611302" sldId="261"/>
            <ac:spMk id="5" creationId="{CDB92625-642A-45EA-86ED-643479FA378E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18" creationId="{D4BB9EAD-82C5-4DBD-BD13-BD52755E070A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20" creationId="{037250F5-2719-46CF-BF94-09CA242B33E1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22" creationId="{C02D1D19-94E7-427D-A80A-D6D9F2DA7068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24" creationId="{C411D842-D027-45A2-981F-6B76E11EE24F}"/>
          </ac:spMkLst>
        </pc:spChg>
        <pc:spChg chg="add del">
          <ac:chgData name="Alberto Notario Molina" userId="c65c6f52-50fe-47a7-b202-71f13d77a873" providerId="ADAL" clId="{A37CD53E-666B-469D-999A-12389FF79466}" dt="2021-11-09T15:58:46.840" v="2949" actId="26606"/>
          <ac:spMkLst>
            <pc:docMk/>
            <pc:sldMk cId="2385611302" sldId="261"/>
            <ac:spMk id="33" creationId="{9FA2224A-5BE9-445B-A0C7-50C056993228}"/>
          </ac:spMkLst>
        </pc:spChg>
        <pc:spChg chg="add del">
          <ac:chgData name="Alberto Notario Molina" userId="c65c6f52-50fe-47a7-b202-71f13d77a873" providerId="ADAL" clId="{A37CD53E-666B-469D-999A-12389FF79466}" dt="2021-11-09T15:58:46.840" v="2949" actId="26606"/>
          <ac:spMkLst>
            <pc:docMk/>
            <pc:sldMk cId="2385611302" sldId="261"/>
            <ac:spMk id="35" creationId="{FE01A750-9716-46BE-9C74-210ACB0ED9BD}"/>
          </ac:spMkLst>
        </pc:spChg>
        <pc:spChg chg="add del">
          <ac:chgData name="Alberto Notario Molina" userId="c65c6f52-50fe-47a7-b202-71f13d77a873" providerId="ADAL" clId="{A37CD53E-666B-469D-999A-12389FF79466}" dt="2021-11-09T15:58:46.840" v="2949" actId="26606"/>
          <ac:spMkLst>
            <pc:docMk/>
            <pc:sldMk cId="2385611302" sldId="261"/>
            <ac:spMk id="37" creationId="{C7E01CD8-1B94-4458-ACAA-F726199365CE}"/>
          </ac:spMkLst>
        </pc:spChg>
        <pc:spChg chg="add del">
          <ac:chgData name="Alberto Notario Molina" userId="c65c6f52-50fe-47a7-b202-71f13d77a873" providerId="ADAL" clId="{A37CD53E-666B-469D-999A-12389FF79466}" dt="2021-11-09T15:58:49.352" v="2952" actId="26606"/>
          <ac:spMkLst>
            <pc:docMk/>
            <pc:sldMk cId="2385611302" sldId="261"/>
            <ac:spMk id="43" creationId="{919CB3C1-FA2B-424F-8F6D-B4486C9BADAA}"/>
          </ac:spMkLst>
        </pc:spChg>
        <pc:spChg chg="add del">
          <ac:chgData name="Alberto Notario Molina" userId="c65c6f52-50fe-47a7-b202-71f13d77a873" providerId="ADAL" clId="{A37CD53E-666B-469D-999A-12389FF79466}" dt="2021-11-09T15:58:49.352" v="2952" actId="26606"/>
          <ac:spMkLst>
            <pc:docMk/>
            <pc:sldMk cId="2385611302" sldId="261"/>
            <ac:spMk id="44" creationId="{E2C8DE2D-E24A-4AEB-A9F7-EAD411F2ECF4}"/>
          </ac:spMkLst>
        </pc:spChg>
        <pc:spChg chg="add del">
          <ac:chgData name="Alberto Notario Molina" userId="c65c6f52-50fe-47a7-b202-71f13d77a873" providerId="ADAL" clId="{A37CD53E-666B-469D-999A-12389FF79466}" dt="2021-11-09T15:58:49.352" v="2952" actId="26606"/>
          <ac:spMkLst>
            <pc:docMk/>
            <pc:sldMk cId="2385611302" sldId="261"/>
            <ac:spMk id="45" creationId="{3561CC72-42BD-451B-B958-E80B2813E0DF}"/>
          </ac:spMkLst>
        </pc:spChg>
        <pc:spChg chg="add del">
          <ac:chgData name="Alberto Notario Molina" userId="c65c6f52-50fe-47a7-b202-71f13d77a873" providerId="ADAL" clId="{A37CD53E-666B-469D-999A-12389FF79466}" dt="2021-11-09T15:58:51.149" v="2954" actId="26606"/>
          <ac:spMkLst>
            <pc:docMk/>
            <pc:sldMk cId="2385611302" sldId="261"/>
            <ac:spMk id="49" creationId="{7899DB98-6AAA-497F-AD6E-A33E82D9CBAC}"/>
          </ac:spMkLst>
        </pc:spChg>
        <pc:spChg chg="add del">
          <ac:chgData name="Alberto Notario Molina" userId="c65c6f52-50fe-47a7-b202-71f13d77a873" providerId="ADAL" clId="{A37CD53E-666B-469D-999A-12389FF79466}" dt="2021-11-09T15:58:51.149" v="2954" actId="26606"/>
          <ac:spMkLst>
            <pc:docMk/>
            <pc:sldMk cId="2385611302" sldId="261"/>
            <ac:spMk id="50" creationId="{2B1206EB-1C0B-48A4-A326-5B192F43F670}"/>
          </ac:spMkLst>
        </pc:spChg>
        <pc:spChg chg="add del">
          <ac:chgData name="Alberto Notario Molina" userId="c65c6f52-50fe-47a7-b202-71f13d77a873" providerId="ADAL" clId="{A37CD53E-666B-469D-999A-12389FF79466}" dt="2021-11-09T15:58:51.149" v="2954" actId="26606"/>
          <ac:spMkLst>
            <pc:docMk/>
            <pc:sldMk cId="2385611302" sldId="261"/>
            <ac:spMk id="51" creationId="{2D05694F-B5E8-47FE-8850-279F04CBC353}"/>
          </ac:spMkLst>
        </pc:spChg>
        <pc:spChg chg="add del">
          <ac:chgData name="Alberto Notario Molina" userId="c65c6f52-50fe-47a7-b202-71f13d77a873" providerId="ADAL" clId="{A37CD53E-666B-469D-999A-12389FF79466}" dt="2021-11-09T15:58:52.883" v="2956" actId="26606"/>
          <ac:spMkLst>
            <pc:docMk/>
            <pc:sldMk cId="2385611302" sldId="261"/>
            <ac:spMk id="55" creationId="{9696F7F5-1D41-44F1-A74F-124DF977935E}"/>
          </ac:spMkLst>
        </pc:spChg>
        <pc:spChg chg="add del">
          <ac:chgData name="Alberto Notario Molina" userId="c65c6f52-50fe-47a7-b202-71f13d77a873" providerId="ADAL" clId="{A37CD53E-666B-469D-999A-12389FF79466}" dt="2021-11-09T15:58:52.883" v="2956" actId="26606"/>
          <ac:spMkLst>
            <pc:docMk/>
            <pc:sldMk cId="2385611302" sldId="261"/>
            <ac:spMk id="56" creationId="{A749354B-7525-44D5-B5D0-8F7DEF8F7EAC}"/>
          </ac:spMkLst>
        </pc:spChg>
        <pc:spChg chg="add del">
          <ac:chgData name="Alberto Notario Molina" userId="c65c6f52-50fe-47a7-b202-71f13d77a873" providerId="ADAL" clId="{A37CD53E-666B-469D-999A-12389FF79466}" dt="2021-11-09T15:58:52.883" v="2956" actId="26606"/>
          <ac:spMkLst>
            <pc:docMk/>
            <pc:sldMk cId="2385611302" sldId="261"/>
            <ac:spMk id="57" creationId="{D0ABB732-F442-4DC9-ABF9-0AC46A2CDCD8}"/>
          </ac:spMkLst>
        </pc:spChg>
        <pc:spChg chg="add del">
          <ac:chgData name="Alberto Notario Molina" userId="c65c6f52-50fe-47a7-b202-71f13d77a873" providerId="ADAL" clId="{A37CD53E-666B-469D-999A-12389FF79466}" dt="2021-11-09T15:58:54.510" v="2958" actId="26606"/>
          <ac:spMkLst>
            <pc:docMk/>
            <pc:sldMk cId="2385611302" sldId="261"/>
            <ac:spMk id="62" creationId="{497488EC-5775-4F6F-8D9A-2B5205142FD8}"/>
          </ac:spMkLst>
        </pc:spChg>
        <pc:spChg chg="add del">
          <ac:chgData name="Alberto Notario Molina" userId="c65c6f52-50fe-47a7-b202-71f13d77a873" providerId="ADAL" clId="{A37CD53E-666B-469D-999A-12389FF79466}" dt="2021-11-09T15:58:54.510" v="2958" actId="26606"/>
          <ac:spMkLst>
            <pc:docMk/>
            <pc:sldMk cId="2385611302" sldId="261"/>
            <ac:spMk id="63" creationId="{89A06A84-CF00-4A51-89FE-8847EB4E095F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67" creationId="{12A9E3A1-F2D3-41F9-B1F2-CE7935D02191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68" creationId="{63C34FCD-DDEE-4B3C-AF37-71EBE7CEE708}"/>
          </ac:spMkLst>
        </pc:spChg>
        <pc:spChg chg="add del">
          <ac:chgData name="Alberto Notario Molina" userId="c65c6f52-50fe-47a7-b202-71f13d77a873" providerId="ADAL" clId="{A37CD53E-666B-469D-999A-12389FF79466}" dt="2021-11-09T15:58:56.897" v="2960" actId="26606"/>
          <ac:spMkLst>
            <pc:docMk/>
            <pc:sldMk cId="2385611302" sldId="261"/>
            <ac:spMk id="69" creationId="{326B69C6-4A24-4A43-A3D3-E98C6B90F305}"/>
          </ac:spMkLst>
        </pc:spChg>
        <pc:picChg chg="del">
          <ac:chgData name="Alberto Notario Molina" userId="c65c6f52-50fe-47a7-b202-71f13d77a873" providerId="ADAL" clId="{A37CD53E-666B-469D-999A-12389FF79466}" dt="2021-11-09T15:58:07.393" v="2943" actId="478"/>
          <ac:picMkLst>
            <pc:docMk/>
            <pc:sldMk cId="2385611302" sldId="261"/>
            <ac:picMk id="10" creationId="{F91541F3-92B6-4318-9894-07153F0F1D37}"/>
          </ac:picMkLst>
        </pc:picChg>
        <pc:cxnChg chg="add del">
          <ac:chgData name="Alberto Notario Molina" userId="c65c6f52-50fe-47a7-b202-71f13d77a873" providerId="ADAL" clId="{A37CD53E-666B-469D-999A-12389FF79466}" dt="2021-11-09T15:58:56.897" v="2960" actId="26606"/>
          <ac:cxnSpMkLst>
            <pc:docMk/>
            <pc:sldMk cId="2385611302" sldId="261"/>
            <ac:cxnSpMk id="26" creationId="{93FD53B9-BACB-4F9A-9CF5-DFFABB89E39C}"/>
          </ac:cxnSpMkLst>
        </pc:cxnChg>
        <pc:cxnChg chg="add del">
          <ac:chgData name="Alberto Notario Molina" userId="c65c6f52-50fe-47a7-b202-71f13d77a873" providerId="ADAL" clId="{A37CD53E-666B-469D-999A-12389FF79466}" dt="2021-11-09T15:58:56.897" v="2960" actId="26606"/>
          <ac:cxnSpMkLst>
            <pc:docMk/>
            <pc:sldMk cId="2385611302" sldId="261"/>
            <ac:cxnSpMk id="28" creationId="{A33BAA05-2208-445F-893E-D4792BC031AF}"/>
          </ac:cxnSpMkLst>
        </pc:cxnChg>
        <pc:cxnChg chg="add del">
          <ac:chgData name="Alberto Notario Molina" userId="c65c6f52-50fe-47a7-b202-71f13d77a873" providerId="ADAL" clId="{A37CD53E-666B-469D-999A-12389FF79466}" dt="2021-11-09T15:58:46.840" v="2949" actId="26606"/>
          <ac:cxnSpMkLst>
            <pc:docMk/>
            <pc:sldMk cId="2385611302" sldId="261"/>
            <ac:cxnSpMk id="39" creationId="{10AC85E6-B96C-482B-9B05-996D603C271B}"/>
          </ac:cxnSpMkLst>
        </pc:cxnChg>
        <pc:cxnChg chg="add del">
          <ac:chgData name="Alberto Notario Molina" userId="c65c6f52-50fe-47a7-b202-71f13d77a873" providerId="ADAL" clId="{A37CD53E-666B-469D-999A-12389FF79466}" dt="2021-11-09T15:58:46.840" v="2949" actId="26606"/>
          <ac:cxnSpMkLst>
            <pc:docMk/>
            <pc:sldMk cId="2385611302" sldId="261"/>
            <ac:cxnSpMk id="41" creationId="{2886198D-ACA0-4639-9922-090186E0D9D7}"/>
          </ac:cxnSpMkLst>
        </pc:cxnChg>
        <pc:cxnChg chg="add del">
          <ac:chgData name="Alberto Notario Molina" userId="c65c6f52-50fe-47a7-b202-71f13d77a873" providerId="ADAL" clId="{A37CD53E-666B-469D-999A-12389FF79466}" dt="2021-11-09T15:58:49.352" v="2952" actId="26606"/>
          <ac:cxnSpMkLst>
            <pc:docMk/>
            <pc:sldMk cId="2385611302" sldId="261"/>
            <ac:cxnSpMk id="46" creationId="{1D9B799F-5B21-4424-AB3B-2D213800DA7D}"/>
          </ac:cxnSpMkLst>
        </pc:cxnChg>
        <pc:cxnChg chg="add del">
          <ac:chgData name="Alberto Notario Molina" userId="c65c6f52-50fe-47a7-b202-71f13d77a873" providerId="ADAL" clId="{A37CD53E-666B-469D-999A-12389FF79466}" dt="2021-11-09T15:58:49.352" v="2952" actId="26606"/>
          <ac:cxnSpMkLst>
            <pc:docMk/>
            <pc:sldMk cId="2385611302" sldId="261"/>
            <ac:cxnSpMk id="47" creationId="{C6E4FBE5-B548-41A6-A2E6-29428008DB6E}"/>
          </ac:cxnSpMkLst>
        </pc:cxnChg>
        <pc:cxnChg chg="add del">
          <ac:chgData name="Alberto Notario Molina" userId="c65c6f52-50fe-47a7-b202-71f13d77a873" providerId="ADAL" clId="{A37CD53E-666B-469D-999A-12389FF79466}" dt="2021-11-09T15:58:51.149" v="2954" actId="26606"/>
          <ac:cxnSpMkLst>
            <pc:docMk/>
            <pc:sldMk cId="2385611302" sldId="261"/>
            <ac:cxnSpMk id="52" creationId="{159C6EEE-844C-4B80-9DFC-AC42E32172E0}"/>
          </ac:cxnSpMkLst>
        </pc:cxnChg>
        <pc:cxnChg chg="add del">
          <ac:chgData name="Alberto Notario Molina" userId="c65c6f52-50fe-47a7-b202-71f13d77a873" providerId="ADAL" clId="{A37CD53E-666B-469D-999A-12389FF79466}" dt="2021-11-09T15:58:51.149" v="2954" actId="26606"/>
          <ac:cxnSpMkLst>
            <pc:docMk/>
            <pc:sldMk cId="2385611302" sldId="261"/>
            <ac:cxnSpMk id="53" creationId="{5561EBE2-D780-4093-AA54-843677AC775B}"/>
          </ac:cxnSpMkLst>
        </pc:cxnChg>
        <pc:cxnChg chg="add del">
          <ac:chgData name="Alberto Notario Molina" userId="c65c6f52-50fe-47a7-b202-71f13d77a873" providerId="ADAL" clId="{A37CD53E-666B-469D-999A-12389FF79466}" dt="2021-11-09T15:58:52.883" v="2956" actId="26606"/>
          <ac:cxnSpMkLst>
            <pc:docMk/>
            <pc:sldMk cId="2385611302" sldId="261"/>
            <ac:cxnSpMk id="58" creationId="{33DE9C5A-DDAE-488C-B29F-C5454AABB73D}"/>
          </ac:cxnSpMkLst>
        </pc:cxnChg>
        <pc:cxnChg chg="add del">
          <ac:chgData name="Alberto Notario Molina" userId="c65c6f52-50fe-47a7-b202-71f13d77a873" providerId="ADAL" clId="{A37CD53E-666B-469D-999A-12389FF79466}" dt="2021-11-09T15:58:52.883" v="2956" actId="26606"/>
          <ac:cxnSpMkLst>
            <pc:docMk/>
            <pc:sldMk cId="2385611302" sldId="261"/>
            <ac:cxnSpMk id="59" creationId="{7F71403B-48D6-4936-AA20-B899642A50D5}"/>
          </ac:cxnSpMkLst>
        </pc:cxnChg>
        <pc:cxnChg chg="add del">
          <ac:chgData name="Alberto Notario Molina" userId="c65c6f52-50fe-47a7-b202-71f13d77a873" providerId="ADAL" clId="{A37CD53E-666B-469D-999A-12389FF79466}" dt="2021-11-09T15:58:52.883" v="2956" actId="26606"/>
          <ac:cxnSpMkLst>
            <pc:docMk/>
            <pc:sldMk cId="2385611302" sldId="261"/>
            <ac:cxnSpMk id="60" creationId="{4C8ECC46-3F26-48D8-A623-08670ED00033}"/>
          </ac:cxnSpMkLst>
        </pc:cxnChg>
        <pc:cxnChg chg="add del">
          <ac:chgData name="Alberto Notario Molina" userId="c65c6f52-50fe-47a7-b202-71f13d77a873" providerId="ADAL" clId="{A37CD53E-666B-469D-999A-12389FF79466}" dt="2021-11-09T15:58:54.510" v="2958" actId="26606"/>
          <ac:cxnSpMkLst>
            <pc:docMk/>
            <pc:sldMk cId="2385611302" sldId="261"/>
            <ac:cxnSpMk id="64" creationId="{CC71D368-C681-4310-A57F-5225D75A41E0}"/>
          </ac:cxnSpMkLst>
        </pc:cxnChg>
        <pc:cxnChg chg="add del">
          <ac:chgData name="Alberto Notario Molina" userId="c65c6f52-50fe-47a7-b202-71f13d77a873" providerId="ADAL" clId="{A37CD53E-666B-469D-999A-12389FF79466}" dt="2021-11-09T15:58:54.510" v="2958" actId="26606"/>
          <ac:cxnSpMkLst>
            <pc:docMk/>
            <pc:sldMk cId="2385611302" sldId="261"/>
            <ac:cxnSpMk id="65" creationId="{EFE45902-A963-4783-A661-72FF8A755455}"/>
          </ac:cxnSpMkLst>
        </pc:cxnChg>
        <pc:cxnChg chg="add del">
          <ac:chgData name="Alberto Notario Molina" userId="c65c6f52-50fe-47a7-b202-71f13d77a873" providerId="ADAL" clId="{A37CD53E-666B-469D-999A-12389FF79466}" dt="2021-11-09T15:58:56.897" v="2960" actId="26606"/>
          <ac:cxnSpMkLst>
            <pc:docMk/>
            <pc:sldMk cId="2385611302" sldId="261"/>
            <ac:cxnSpMk id="70" creationId="{DD02F645-0AE3-4B4C-81BC-EC481516A646}"/>
          </ac:cxnSpMkLst>
        </pc:cxnChg>
        <pc:cxnChg chg="add del">
          <ac:chgData name="Alberto Notario Molina" userId="c65c6f52-50fe-47a7-b202-71f13d77a873" providerId="ADAL" clId="{A37CD53E-666B-469D-999A-12389FF79466}" dt="2021-11-09T15:58:56.897" v="2960" actId="26606"/>
          <ac:cxnSpMkLst>
            <pc:docMk/>
            <pc:sldMk cId="2385611302" sldId="261"/>
            <ac:cxnSpMk id="71" creationId="{41DC4401-7FC1-4A39-AC04-DAF7C0D7060F}"/>
          </ac:cxnSpMkLst>
        </pc:cxnChg>
      </pc:sldChg>
      <pc:sldChg chg="addSp delSp modSp add del mod setBg delDesignElem">
        <pc:chgData name="Alberto Notario Molina" userId="c65c6f52-50fe-47a7-b202-71f13d77a873" providerId="ADAL" clId="{A37CD53E-666B-469D-999A-12389FF79466}" dt="2021-11-09T15:57:51.688" v="2939"/>
        <pc:sldMkLst>
          <pc:docMk/>
          <pc:sldMk cId="3357508514" sldId="261"/>
        </pc:sldMkLst>
        <pc:spChg chg="mod">
          <ac:chgData name="Alberto Notario Molina" userId="c65c6f52-50fe-47a7-b202-71f13d77a873" providerId="ADAL" clId="{A37CD53E-666B-469D-999A-12389FF79466}" dt="2021-11-09T15:57:51.688" v="2939"/>
          <ac:spMkLst>
            <pc:docMk/>
            <pc:sldMk cId="3357508514" sldId="261"/>
            <ac:spMk id="3" creationId="{22B3CA4D-EC2A-4AAE-97D8-49D4B395784D}"/>
          </ac:spMkLst>
        </pc:spChg>
        <pc:spChg chg="add del">
          <ac:chgData name="Alberto Notario Molina" userId="c65c6f52-50fe-47a7-b202-71f13d77a873" providerId="ADAL" clId="{A37CD53E-666B-469D-999A-12389FF79466}" dt="2021-11-09T15:57:51.688" v="2939"/>
          <ac:spMkLst>
            <pc:docMk/>
            <pc:sldMk cId="3357508514" sldId="261"/>
            <ac:spMk id="18" creationId="{D4BB9EAD-82C5-4DBD-BD13-BD52755E070A}"/>
          </ac:spMkLst>
        </pc:spChg>
        <pc:spChg chg="add del">
          <ac:chgData name="Alberto Notario Molina" userId="c65c6f52-50fe-47a7-b202-71f13d77a873" providerId="ADAL" clId="{A37CD53E-666B-469D-999A-12389FF79466}" dt="2021-11-09T15:57:51.688" v="2939"/>
          <ac:spMkLst>
            <pc:docMk/>
            <pc:sldMk cId="3357508514" sldId="261"/>
            <ac:spMk id="20" creationId="{037250F5-2719-46CF-BF94-09CA242B33E1}"/>
          </ac:spMkLst>
        </pc:spChg>
        <pc:spChg chg="add del">
          <ac:chgData name="Alberto Notario Molina" userId="c65c6f52-50fe-47a7-b202-71f13d77a873" providerId="ADAL" clId="{A37CD53E-666B-469D-999A-12389FF79466}" dt="2021-11-09T15:57:51.688" v="2939"/>
          <ac:spMkLst>
            <pc:docMk/>
            <pc:sldMk cId="3357508514" sldId="261"/>
            <ac:spMk id="22" creationId="{C02D1D19-94E7-427D-A80A-D6D9F2DA7068}"/>
          </ac:spMkLst>
        </pc:spChg>
        <pc:spChg chg="add del">
          <ac:chgData name="Alberto Notario Molina" userId="c65c6f52-50fe-47a7-b202-71f13d77a873" providerId="ADAL" clId="{A37CD53E-666B-469D-999A-12389FF79466}" dt="2021-11-09T15:57:51.688" v="2939"/>
          <ac:spMkLst>
            <pc:docMk/>
            <pc:sldMk cId="3357508514" sldId="261"/>
            <ac:spMk id="24" creationId="{C411D842-D027-45A2-981F-6B76E11EE24F}"/>
          </ac:spMkLst>
        </pc:spChg>
        <pc:cxnChg chg="add del">
          <ac:chgData name="Alberto Notario Molina" userId="c65c6f52-50fe-47a7-b202-71f13d77a873" providerId="ADAL" clId="{A37CD53E-666B-469D-999A-12389FF79466}" dt="2021-11-09T15:57:51.688" v="2939"/>
          <ac:cxnSpMkLst>
            <pc:docMk/>
            <pc:sldMk cId="3357508514" sldId="261"/>
            <ac:cxnSpMk id="26" creationId="{93FD53B9-BACB-4F9A-9CF5-DFFABB89E39C}"/>
          </ac:cxnSpMkLst>
        </pc:cxnChg>
        <pc:cxnChg chg="add del">
          <ac:chgData name="Alberto Notario Molina" userId="c65c6f52-50fe-47a7-b202-71f13d77a873" providerId="ADAL" clId="{A37CD53E-666B-469D-999A-12389FF79466}" dt="2021-11-09T15:57:51.688" v="2939"/>
          <ac:cxnSpMkLst>
            <pc:docMk/>
            <pc:sldMk cId="3357508514" sldId="261"/>
            <ac:cxnSpMk id="28" creationId="{A33BAA05-2208-445F-893E-D4792BC031AF}"/>
          </ac:cxnSpMkLst>
        </pc:cxnChg>
      </pc:sldChg>
      <pc:sldChg chg="addSp delSp modSp add del mod setBg delDesignElem">
        <pc:chgData name="Alberto Notario Molina" userId="c65c6f52-50fe-47a7-b202-71f13d77a873" providerId="ADAL" clId="{A37CD53E-666B-469D-999A-12389FF79466}" dt="2021-11-10T11:50:46.270" v="5531" actId="255"/>
        <pc:sldMkLst>
          <pc:docMk/>
          <pc:sldMk cId="916558091" sldId="262"/>
        </pc:sldMkLst>
        <pc:spChg chg="mod">
          <ac:chgData name="Alberto Notario Molina" userId="c65c6f52-50fe-47a7-b202-71f13d77a873" providerId="ADAL" clId="{A37CD53E-666B-469D-999A-12389FF79466}" dt="2021-11-09T16:58:41.909" v="3428" actId="255"/>
          <ac:spMkLst>
            <pc:docMk/>
            <pc:sldMk cId="916558091" sldId="262"/>
            <ac:spMk id="2" creationId="{033429DA-D0BE-4845-9AB6-6E1F7D51659B}"/>
          </ac:spMkLst>
        </pc:spChg>
        <pc:spChg chg="add del mod">
          <ac:chgData name="Alberto Notario Molina" userId="c65c6f52-50fe-47a7-b202-71f13d77a873" providerId="ADAL" clId="{A37CD53E-666B-469D-999A-12389FF79466}" dt="2021-11-09T16:49:10.560" v="3262"/>
          <ac:spMkLst>
            <pc:docMk/>
            <pc:sldMk cId="916558091" sldId="262"/>
            <ac:spMk id="3" creationId="{E857BFE0-27C5-4440-954B-ABE3CD554FE8}"/>
          </ac:spMkLst>
        </pc:spChg>
        <pc:spChg chg="add del mod">
          <ac:chgData name="Alberto Notario Molina" userId="c65c6f52-50fe-47a7-b202-71f13d77a873" providerId="ADAL" clId="{A37CD53E-666B-469D-999A-12389FF79466}" dt="2021-11-09T16:48:55.325" v="3244" actId="21"/>
          <ac:spMkLst>
            <pc:docMk/>
            <pc:sldMk cId="916558091" sldId="262"/>
            <ac:spMk id="6" creationId="{9FA20ACB-17B2-4795-8788-1604BB5E6DDF}"/>
          </ac:spMkLst>
        </pc:spChg>
        <pc:spChg chg="add del mod">
          <ac:chgData name="Alberto Notario Molina" userId="c65c6f52-50fe-47a7-b202-71f13d77a873" providerId="ADAL" clId="{A37CD53E-666B-469D-999A-12389FF79466}" dt="2021-11-09T16:49:06.163" v="3259"/>
          <ac:spMkLst>
            <pc:docMk/>
            <pc:sldMk cId="916558091" sldId="262"/>
            <ac:spMk id="8" creationId="{BB1BB873-84D0-4586-8341-A477AAEF30D2}"/>
          </ac:spMkLst>
        </pc:spChg>
        <pc:spChg chg="add del">
          <ac:chgData name="Alberto Notario Molina" userId="c65c6f52-50fe-47a7-b202-71f13d77a873" providerId="ADAL" clId="{A37CD53E-666B-469D-999A-12389FF79466}" dt="2021-11-09T16:46:51.123" v="3213"/>
          <ac:spMkLst>
            <pc:docMk/>
            <pc:sldMk cId="916558091" sldId="262"/>
            <ac:spMk id="9" creationId="{9B45BA4C-9B54-4496-821F-9E0985CA984D}"/>
          </ac:spMkLst>
        </pc:spChg>
        <pc:spChg chg="add mod">
          <ac:chgData name="Alberto Notario Molina" userId="c65c6f52-50fe-47a7-b202-71f13d77a873" providerId="ADAL" clId="{A37CD53E-666B-469D-999A-12389FF79466}" dt="2021-11-10T11:50:46.270" v="5531" actId="255"/>
          <ac:spMkLst>
            <pc:docMk/>
            <pc:sldMk cId="916558091" sldId="262"/>
            <ac:spMk id="10" creationId="{38F55CE7-14DC-4139-B8E4-84A4C40BC1A3}"/>
          </ac:spMkLst>
        </pc:spChg>
        <pc:picChg chg="mod ord">
          <ac:chgData name="Alberto Notario Molina" userId="c65c6f52-50fe-47a7-b202-71f13d77a873" providerId="ADAL" clId="{A37CD53E-666B-469D-999A-12389FF79466}" dt="2021-11-09T16:52:02.132" v="3340" actId="14100"/>
          <ac:picMkLst>
            <pc:docMk/>
            <pc:sldMk cId="916558091" sldId="262"/>
            <ac:picMk id="4" creationId="{07D7B270-EFEE-4FC3-9D93-47F2CB7AE116}"/>
          </ac:picMkLst>
        </pc:picChg>
      </pc:sldChg>
      <pc:sldChg chg="delSp modSp add mod setBg delDesignElem">
        <pc:chgData name="Alberto Notario Molina" userId="c65c6f52-50fe-47a7-b202-71f13d77a873" providerId="ADAL" clId="{A37CD53E-666B-469D-999A-12389FF79466}" dt="2021-11-10T11:53:31.510" v="5584" actId="6549"/>
        <pc:sldMkLst>
          <pc:docMk/>
          <pc:sldMk cId="3224732459" sldId="263"/>
        </pc:sldMkLst>
        <pc:spChg chg="mod">
          <ac:chgData name="Alberto Notario Molina" userId="c65c6f52-50fe-47a7-b202-71f13d77a873" providerId="ADAL" clId="{A37CD53E-666B-469D-999A-12389FF79466}" dt="2021-11-09T17:02:05.131" v="3464" actId="1076"/>
          <ac:spMkLst>
            <pc:docMk/>
            <pc:sldMk cId="3224732459" sldId="263"/>
            <ac:spMk id="2" creationId="{033429DA-D0BE-4845-9AB6-6E1F7D51659B}"/>
          </ac:spMkLst>
        </pc:spChg>
        <pc:spChg chg="del">
          <ac:chgData name="Alberto Notario Molina" userId="c65c6f52-50fe-47a7-b202-71f13d77a873" providerId="ADAL" clId="{A37CD53E-666B-469D-999A-12389FF79466}" dt="2021-11-09T16:54:54.372" v="3381"/>
          <ac:spMkLst>
            <pc:docMk/>
            <pc:sldMk cId="3224732459" sldId="263"/>
            <ac:spMk id="9" creationId="{9B45BA4C-9B54-4496-821F-9E0985CA984D}"/>
          </ac:spMkLst>
        </pc:spChg>
        <pc:spChg chg="mod">
          <ac:chgData name="Alberto Notario Molina" userId="c65c6f52-50fe-47a7-b202-71f13d77a873" providerId="ADAL" clId="{A37CD53E-666B-469D-999A-12389FF79466}" dt="2021-11-10T11:53:31.510" v="5584" actId="6549"/>
          <ac:spMkLst>
            <pc:docMk/>
            <pc:sldMk cId="3224732459" sldId="263"/>
            <ac:spMk id="10" creationId="{38F55CE7-14DC-4139-B8E4-84A4C40BC1A3}"/>
          </ac:spMkLst>
        </pc:spChg>
      </pc:sldChg>
      <pc:sldChg chg="addSp delSp modSp new mod">
        <pc:chgData name="Alberto Notario Molina" userId="c65c6f52-50fe-47a7-b202-71f13d77a873" providerId="ADAL" clId="{A37CD53E-666B-469D-999A-12389FF79466}" dt="2021-11-10T11:57:12.847" v="5613" actId="9405"/>
        <pc:sldMkLst>
          <pc:docMk/>
          <pc:sldMk cId="2754832825" sldId="264"/>
        </pc:sldMkLst>
        <pc:spChg chg="del">
          <ac:chgData name="Alberto Notario Molina" userId="c65c6f52-50fe-47a7-b202-71f13d77a873" providerId="ADAL" clId="{A37CD53E-666B-469D-999A-12389FF79466}" dt="2021-11-09T17:06:06.765" v="3482" actId="478"/>
          <ac:spMkLst>
            <pc:docMk/>
            <pc:sldMk cId="2754832825" sldId="264"/>
            <ac:spMk id="2" creationId="{40CCC54B-D592-4988-AA5A-03E84F6296B3}"/>
          </ac:spMkLst>
        </pc:spChg>
        <pc:spChg chg="add mod">
          <ac:chgData name="Alberto Notario Molina" userId="c65c6f52-50fe-47a7-b202-71f13d77a873" providerId="ADAL" clId="{A37CD53E-666B-469D-999A-12389FF79466}" dt="2021-11-10T11:55:20.263" v="5594" actId="13926"/>
          <ac:spMkLst>
            <pc:docMk/>
            <pc:sldMk cId="2754832825" sldId="264"/>
            <ac:spMk id="6" creationId="{ECC9F820-FA7B-4AC9-8393-F4D88D88528C}"/>
          </ac:spMkLst>
        </pc:spChg>
        <pc:picChg chg="add mod">
          <ac:chgData name="Alberto Notario Molina" userId="c65c6f52-50fe-47a7-b202-71f13d77a873" providerId="ADAL" clId="{A37CD53E-666B-469D-999A-12389FF79466}" dt="2021-11-10T11:54:07.056" v="5588" actId="14100"/>
          <ac:picMkLst>
            <pc:docMk/>
            <pc:sldMk cId="2754832825" sldId="264"/>
            <ac:picMk id="3" creationId="{9A18DAF5-A0A5-48A8-8205-B20FC5B0481E}"/>
          </ac:picMkLst>
        </pc:picChg>
        <pc:picChg chg="add mod">
          <ac:chgData name="Alberto Notario Molina" userId="c65c6f52-50fe-47a7-b202-71f13d77a873" providerId="ADAL" clId="{A37CD53E-666B-469D-999A-12389FF79466}" dt="2021-11-09T19:11:59.328" v="4799" actId="1076"/>
          <ac:picMkLst>
            <pc:docMk/>
            <pc:sldMk cId="2754832825" sldId="264"/>
            <ac:picMk id="5" creationId="{4BBD7C39-8FDA-40B9-9949-267B846B4030}"/>
          </ac:picMkLst>
        </pc:picChg>
        <pc:inkChg chg="add del">
          <ac:chgData name="Alberto Notario Molina" userId="c65c6f52-50fe-47a7-b202-71f13d77a873" providerId="ADAL" clId="{A37CD53E-666B-469D-999A-12389FF79466}" dt="2021-11-10T11:55:56.382" v="5603" actId="478"/>
          <ac:inkMkLst>
            <pc:docMk/>
            <pc:sldMk cId="2754832825" sldId="264"/>
            <ac:inkMk id="2" creationId="{956BE05B-CA3B-4195-B05F-AA6E8D18F704}"/>
          </ac:inkMkLst>
        </pc:inkChg>
        <pc:inkChg chg="add">
          <ac:chgData name="Alberto Notario Molina" userId="c65c6f52-50fe-47a7-b202-71f13d77a873" providerId="ADAL" clId="{A37CD53E-666B-469D-999A-12389FF79466}" dt="2021-11-10T11:55:37.429" v="5596" actId="9405"/>
          <ac:inkMkLst>
            <pc:docMk/>
            <pc:sldMk cId="2754832825" sldId="264"/>
            <ac:inkMk id="4" creationId="{41C78771-8F9E-4B50-8999-C0C6A75B3DCB}"/>
          </ac:inkMkLst>
        </pc:inkChg>
        <pc:inkChg chg="add del">
          <ac:chgData name="Alberto Notario Molina" userId="c65c6f52-50fe-47a7-b202-71f13d77a873" providerId="ADAL" clId="{A37CD53E-666B-469D-999A-12389FF79466}" dt="2021-11-10T11:55:42.554" v="5600" actId="9405"/>
          <ac:inkMkLst>
            <pc:docMk/>
            <pc:sldMk cId="2754832825" sldId="264"/>
            <ac:inkMk id="7" creationId="{E9C82DA6-4BAA-4FDA-9702-7DBABA36F361}"/>
          </ac:inkMkLst>
        </pc:inkChg>
        <pc:inkChg chg="add del">
          <ac:chgData name="Alberto Notario Molina" userId="c65c6f52-50fe-47a7-b202-71f13d77a873" providerId="ADAL" clId="{A37CD53E-666B-469D-999A-12389FF79466}" dt="2021-11-10T11:55:42.122" v="5599" actId="9405"/>
          <ac:inkMkLst>
            <pc:docMk/>
            <pc:sldMk cId="2754832825" sldId="264"/>
            <ac:inkMk id="8" creationId="{F55A1811-3813-478E-A406-5D632F29D8EA}"/>
          </ac:inkMkLst>
        </pc:inkChg>
        <pc:inkChg chg="add del">
          <ac:chgData name="Alberto Notario Molina" userId="c65c6f52-50fe-47a7-b202-71f13d77a873" providerId="ADAL" clId="{A37CD53E-666B-469D-999A-12389FF79466}" dt="2021-11-10T11:55:46.335" v="5602" actId="9405"/>
          <ac:inkMkLst>
            <pc:docMk/>
            <pc:sldMk cId="2754832825" sldId="264"/>
            <ac:inkMk id="9" creationId="{5815C9AA-D622-44CF-AC5A-E4C01094F214}"/>
          </ac:inkMkLst>
        </pc:inkChg>
        <pc:inkChg chg="add del">
          <ac:chgData name="Alberto Notario Molina" userId="c65c6f52-50fe-47a7-b202-71f13d77a873" providerId="ADAL" clId="{A37CD53E-666B-469D-999A-12389FF79466}" dt="2021-11-10T11:56:16.558" v="5605" actId="9405"/>
          <ac:inkMkLst>
            <pc:docMk/>
            <pc:sldMk cId="2754832825" sldId="264"/>
            <ac:inkMk id="10" creationId="{C587FF48-B194-4350-BF46-6D7A7B0987DF}"/>
          </ac:inkMkLst>
        </pc:inkChg>
        <pc:inkChg chg="add">
          <ac:chgData name="Alberto Notario Molina" userId="c65c6f52-50fe-47a7-b202-71f13d77a873" providerId="ADAL" clId="{A37CD53E-666B-469D-999A-12389FF79466}" dt="2021-11-10T11:56:18.930" v="5606" actId="9405"/>
          <ac:inkMkLst>
            <pc:docMk/>
            <pc:sldMk cId="2754832825" sldId="264"/>
            <ac:inkMk id="11" creationId="{EBD5A4D9-970D-4A76-BAFE-0A78DE81D687}"/>
          </ac:inkMkLst>
        </pc:inkChg>
        <pc:inkChg chg="add">
          <ac:chgData name="Alberto Notario Molina" userId="c65c6f52-50fe-47a7-b202-71f13d77a873" providerId="ADAL" clId="{A37CD53E-666B-469D-999A-12389FF79466}" dt="2021-11-10T11:56:20.827" v="5607" actId="9405"/>
          <ac:inkMkLst>
            <pc:docMk/>
            <pc:sldMk cId="2754832825" sldId="264"/>
            <ac:inkMk id="12" creationId="{B6A308C4-ED54-4ABC-84A1-EA70305BB3A7}"/>
          </ac:inkMkLst>
        </pc:inkChg>
        <pc:inkChg chg="add del">
          <ac:chgData name="Alberto Notario Molina" userId="c65c6f52-50fe-47a7-b202-71f13d77a873" providerId="ADAL" clId="{A37CD53E-666B-469D-999A-12389FF79466}" dt="2021-11-10T11:56:32.594" v="5609" actId="9405"/>
          <ac:inkMkLst>
            <pc:docMk/>
            <pc:sldMk cId="2754832825" sldId="264"/>
            <ac:inkMk id="13" creationId="{ED6D12A5-06B4-429F-B8DC-71742C66A49F}"/>
          </ac:inkMkLst>
        </pc:inkChg>
        <pc:inkChg chg="add">
          <ac:chgData name="Alberto Notario Molina" userId="c65c6f52-50fe-47a7-b202-71f13d77a873" providerId="ADAL" clId="{A37CD53E-666B-469D-999A-12389FF79466}" dt="2021-11-10T11:56:36.168" v="5610" actId="9405"/>
          <ac:inkMkLst>
            <pc:docMk/>
            <pc:sldMk cId="2754832825" sldId="264"/>
            <ac:inkMk id="14" creationId="{9AC28660-1C7B-45AA-B903-0D2226C82F4E}"/>
          </ac:inkMkLst>
        </pc:inkChg>
        <pc:inkChg chg="add">
          <ac:chgData name="Alberto Notario Molina" userId="c65c6f52-50fe-47a7-b202-71f13d77a873" providerId="ADAL" clId="{A37CD53E-666B-469D-999A-12389FF79466}" dt="2021-11-10T11:56:38.726" v="5611" actId="9405"/>
          <ac:inkMkLst>
            <pc:docMk/>
            <pc:sldMk cId="2754832825" sldId="264"/>
            <ac:inkMk id="15" creationId="{BF7CA1C7-E2EA-49FB-A746-75CE0D4DE369}"/>
          </ac:inkMkLst>
        </pc:inkChg>
        <pc:inkChg chg="add">
          <ac:chgData name="Alberto Notario Molina" userId="c65c6f52-50fe-47a7-b202-71f13d77a873" providerId="ADAL" clId="{A37CD53E-666B-469D-999A-12389FF79466}" dt="2021-11-10T11:57:06.751" v="5612" actId="9405"/>
          <ac:inkMkLst>
            <pc:docMk/>
            <pc:sldMk cId="2754832825" sldId="264"/>
            <ac:inkMk id="16" creationId="{D2D042A3-AD5C-4FB4-84A7-0D5A907B44F1}"/>
          </ac:inkMkLst>
        </pc:inkChg>
        <pc:inkChg chg="add">
          <ac:chgData name="Alberto Notario Molina" userId="c65c6f52-50fe-47a7-b202-71f13d77a873" providerId="ADAL" clId="{A37CD53E-666B-469D-999A-12389FF79466}" dt="2021-11-10T11:57:12.847" v="5613" actId="9405"/>
          <ac:inkMkLst>
            <pc:docMk/>
            <pc:sldMk cId="2754832825" sldId="264"/>
            <ac:inkMk id="17" creationId="{073331ED-8D1A-4E24-87AB-4B99F07F49E8}"/>
          </ac:inkMkLst>
        </pc:inkChg>
      </pc:sldChg>
      <pc:sldChg chg="addSp delSp modSp add mod setBg delDesignElem">
        <pc:chgData name="Alberto Notario Molina" userId="c65c6f52-50fe-47a7-b202-71f13d77a873" providerId="ADAL" clId="{A37CD53E-666B-469D-999A-12389FF79466}" dt="2021-11-11T15:51:41.617" v="5881" actId="20577"/>
        <pc:sldMkLst>
          <pc:docMk/>
          <pc:sldMk cId="3504957245" sldId="265"/>
        </pc:sldMkLst>
        <pc:spChg chg="mod">
          <ac:chgData name="Alberto Notario Molina" userId="c65c6f52-50fe-47a7-b202-71f13d77a873" providerId="ADAL" clId="{A37CD53E-666B-469D-999A-12389FF79466}" dt="2021-11-09T19:01:05.513" v="4233" actId="1076"/>
          <ac:spMkLst>
            <pc:docMk/>
            <pc:sldMk cId="3504957245" sldId="265"/>
            <ac:spMk id="2" creationId="{033429DA-D0BE-4845-9AB6-6E1F7D51659B}"/>
          </ac:spMkLst>
        </pc:spChg>
        <pc:spChg chg="add del mod">
          <ac:chgData name="Alberto Notario Molina" userId="c65c6f52-50fe-47a7-b202-71f13d77a873" providerId="ADAL" clId="{A37CD53E-666B-469D-999A-12389FF79466}" dt="2021-11-09T18:52:52.561" v="3975" actId="478"/>
          <ac:spMkLst>
            <pc:docMk/>
            <pc:sldMk cId="3504957245" sldId="265"/>
            <ac:spMk id="5" creationId="{C2FEDBCE-4FC4-426E-A163-E844E9396DCC}"/>
          </ac:spMkLst>
        </pc:spChg>
        <pc:spChg chg="add del mod">
          <ac:chgData name="Alberto Notario Molina" userId="c65c6f52-50fe-47a7-b202-71f13d77a873" providerId="ADAL" clId="{A37CD53E-666B-469D-999A-12389FF79466}" dt="2021-11-09T18:52:58.030" v="3976" actId="478"/>
          <ac:spMkLst>
            <pc:docMk/>
            <pc:sldMk cId="3504957245" sldId="265"/>
            <ac:spMk id="7" creationId="{5C5ABCF6-5A11-4631-AA5C-04862A73D661}"/>
          </ac:spMkLst>
        </pc:spChg>
        <pc:spChg chg="del">
          <ac:chgData name="Alberto Notario Molina" userId="c65c6f52-50fe-47a7-b202-71f13d77a873" providerId="ADAL" clId="{A37CD53E-666B-469D-999A-12389FF79466}" dt="2021-11-09T18:51:22.253" v="3914"/>
          <ac:spMkLst>
            <pc:docMk/>
            <pc:sldMk cId="3504957245" sldId="265"/>
            <ac:spMk id="9" creationId="{9B45BA4C-9B54-4496-821F-9E0985CA984D}"/>
          </ac:spMkLst>
        </pc:spChg>
        <pc:spChg chg="del mod">
          <ac:chgData name="Alberto Notario Molina" userId="c65c6f52-50fe-47a7-b202-71f13d77a873" providerId="ADAL" clId="{A37CD53E-666B-469D-999A-12389FF79466}" dt="2021-11-09T18:51:48.394" v="3931" actId="478"/>
          <ac:spMkLst>
            <pc:docMk/>
            <pc:sldMk cId="3504957245" sldId="265"/>
            <ac:spMk id="10" creationId="{38F55CE7-14DC-4139-B8E4-84A4C40BC1A3}"/>
          </ac:spMkLst>
        </pc:spChg>
        <pc:spChg chg="add mod">
          <ac:chgData name="Alberto Notario Molina" userId="c65c6f52-50fe-47a7-b202-71f13d77a873" providerId="ADAL" clId="{A37CD53E-666B-469D-999A-12389FF79466}" dt="2021-11-11T15:51:41.617" v="5881" actId="20577"/>
          <ac:spMkLst>
            <pc:docMk/>
            <pc:sldMk cId="3504957245" sldId="265"/>
            <ac:spMk id="18" creationId="{0E35EF8A-0234-4A1F-9353-50E5640055B9}"/>
          </ac:spMkLst>
        </pc:spChg>
        <pc:spChg chg="add mod">
          <ac:chgData name="Alberto Notario Molina" userId="c65c6f52-50fe-47a7-b202-71f13d77a873" providerId="ADAL" clId="{A37CD53E-666B-469D-999A-12389FF79466}" dt="2021-11-09T19:01:22.029" v="4238" actId="207"/>
          <ac:spMkLst>
            <pc:docMk/>
            <pc:sldMk cId="3504957245" sldId="265"/>
            <ac:spMk id="19" creationId="{F109F2FE-5F55-45EE-8AA8-8EF043113C75}"/>
          </ac:spMkLst>
        </pc:spChg>
        <pc:spChg chg="add mod">
          <ac:chgData name="Alberto Notario Molina" userId="c65c6f52-50fe-47a7-b202-71f13d77a873" providerId="ADAL" clId="{A37CD53E-666B-469D-999A-12389FF79466}" dt="2021-11-09T19:01:19.892" v="4237" actId="207"/>
          <ac:spMkLst>
            <pc:docMk/>
            <pc:sldMk cId="3504957245" sldId="265"/>
            <ac:spMk id="20" creationId="{CD3C33E0-8DE0-4B63-8A7C-5B2C8E75D186}"/>
          </ac:spMkLst>
        </pc:spChg>
        <pc:spChg chg="add mod">
          <ac:chgData name="Alberto Notario Molina" userId="c65c6f52-50fe-47a7-b202-71f13d77a873" providerId="ADAL" clId="{A37CD53E-666B-469D-999A-12389FF79466}" dt="2021-11-09T19:27:01.375" v="5068" actId="1076"/>
          <ac:spMkLst>
            <pc:docMk/>
            <pc:sldMk cId="3504957245" sldId="265"/>
            <ac:spMk id="21" creationId="{C7BE192A-E777-451D-8770-3EBE36963D9B}"/>
          </ac:spMkLst>
        </pc:spChg>
        <pc:spChg chg="add del mod">
          <ac:chgData name="Alberto Notario Molina" userId="c65c6f52-50fe-47a7-b202-71f13d77a873" providerId="ADAL" clId="{A37CD53E-666B-469D-999A-12389FF79466}" dt="2021-11-09T19:27:01.775" v="5069"/>
          <ac:spMkLst>
            <pc:docMk/>
            <pc:sldMk cId="3504957245" sldId="265"/>
            <ac:spMk id="24" creationId="{958219C8-D0DA-40A5-903E-DC0B8A13CC0C}"/>
          </ac:spMkLst>
        </pc:spChg>
        <pc:picChg chg="mod">
          <ac:chgData name="Alberto Notario Molina" userId="c65c6f52-50fe-47a7-b202-71f13d77a873" providerId="ADAL" clId="{A37CD53E-666B-469D-999A-12389FF79466}" dt="2021-11-09T18:59:53.152" v="4214" actId="1076"/>
          <ac:picMkLst>
            <pc:docMk/>
            <pc:sldMk cId="3504957245" sldId="265"/>
            <ac:picMk id="4" creationId="{07D7B270-EFEE-4FC3-9D93-47F2CB7AE116}"/>
          </ac:picMkLst>
        </pc:picChg>
        <pc:picChg chg="add mod">
          <ac:chgData name="Alberto Notario Molina" userId="c65c6f52-50fe-47a7-b202-71f13d77a873" providerId="ADAL" clId="{A37CD53E-666B-469D-999A-12389FF79466}" dt="2021-11-09T18:55:44.400" v="3991" actId="1076"/>
          <ac:picMkLst>
            <pc:docMk/>
            <pc:sldMk cId="3504957245" sldId="265"/>
            <ac:picMk id="11" creationId="{0F26D305-4784-4EBB-890C-B68C7A836DE4}"/>
          </ac:picMkLst>
        </pc:picChg>
        <pc:picChg chg="add mod">
          <ac:chgData name="Alberto Notario Molina" userId="c65c6f52-50fe-47a7-b202-71f13d77a873" providerId="ADAL" clId="{A37CD53E-666B-469D-999A-12389FF79466}" dt="2021-11-09T19:01:00.408" v="4232" actId="1076"/>
          <ac:picMkLst>
            <pc:docMk/>
            <pc:sldMk cId="3504957245" sldId="265"/>
            <ac:picMk id="13" creationId="{A80F9B9D-3361-4C6F-A6C6-782ED25AF339}"/>
          </ac:picMkLst>
        </pc:picChg>
        <pc:picChg chg="add mod">
          <ac:chgData name="Alberto Notario Molina" userId="c65c6f52-50fe-47a7-b202-71f13d77a873" providerId="ADAL" clId="{A37CD53E-666B-469D-999A-12389FF79466}" dt="2021-11-09T19:01:09.369" v="4234" actId="1076"/>
          <ac:picMkLst>
            <pc:docMk/>
            <pc:sldMk cId="3504957245" sldId="265"/>
            <ac:picMk id="15" creationId="{863CE218-6D9A-457D-8D67-95E50293F9B6}"/>
          </ac:picMkLst>
        </pc:picChg>
        <pc:picChg chg="add mod">
          <ac:chgData name="Alberto Notario Molina" userId="c65c6f52-50fe-47a7-b202-71f13d77a873" providerId="ADAL" clId="{A37CD53E-666B-469D-999A-12389FF79466}" dt="2021-11-09T18:57:06.360" v="3997" actId="1076"/>
          <ac:picMkLst>
            <pc:docMk/>
            <pc:sldMk cId="3504957245" sldId="265"/>
            <ac:picMk id="17" creationId="{A56BBBF4-C158-44D8-AC64-A6D64CF56801}"/>
          </ac:picMkLst>
        </pc:picChg>
        <pc:picChg chg="add del mod">
          <ac:chgData name="Alberto Notario Molina" userId="c65c6f52-50fe-47a7-b202-71f13d77a873" providerId="ADAL" clId="{A37CD53E-666B-469D-999A-12389FF79466}" dt="2021-11-09T19:27:03" v="5071" actId="22"/>
          <ac:picMkLst>
            <pc:docMk/>
            <pc:sldMk cId="3504957245" sldId="265"/>
            <ac:picMk id="23" creationId="{D92FF952-A53C-40DC-B00E-FBA9923A9730}"/>
          </ac:picMkLst>
        </pc:picChg>
      </pc:sldChg>
      <pc:sldChg chg="addSp delSp modSp add mod">
        <pc:chgData name="Alberto Notario Molina" userId="c65c6f52-50fe-47a7-b202-71f13d77a873" providerId="ADAL" clId="{A37CD53E-666B-469D-999A-12389FF79466}" dt="2021-11-16T19:36:17.186" v="6453" actId="1076"/>
        <pc:sldMkLst>
          <pc:docMk/>
          <pc:sldMk cId="4234794511" sldId="266"/>
        </pc:sldMkLst>
        <pc:spChg chg="mod">
          <ac:chgData name="Alberto Notario Molina" userId="c65c6f52-50fe-47a7-b202-71f13d77a873" providerId="ADAL" clId="{A37CD53E-666B-469D-999A-12389FF79466}" dt="2021-11-09T19:21:07.426" v="4985" actId="1076"/>
          <ac:spMkLst>
            <pc:docMk/>
            <pc:sldMk cId="4234794511" sldId="266"/>
            <ac:spMk id="2" creationId="{033429DA-D0BE-4845-9AB6-6E1F7D51659B}"/>
          </ac:spMkLst>
        </pc:spChg>
        <pc:spChg chg="add del mod">
          <ac:chgData name="Alberto Notario Molina" userId="c65c6f52-50fe-47a7-b202-71f13d77a873" providerId="ADAL" clId="{A37CD53E-666B-469D-999A-12389FF79466}" dt="2021-11-09T19:19:54.982" v="4955" actId="478"/>
          <ac:spMkLst>
            <pc:docMk/>
            <pc:sldMk cId="4234794511" sldId="266"/>
            <ac:spMk id="16" creationId="{652D3B47-4174-40FB-B6A5-7DAB8EDC74D4}"/>
          </ac:spMkLst>
        </pc:spChg>
        <pc:spChg chg="add del mod">
          <ac:chgData name="Alberto Notario Molina" userId="c65c6f52-50fe-47a7-b202-71f13d77a873" providerId="ADAL" clId="{A37CD53E-666B-469D-999A-12389FF79466}" dt="2021-11-16T19:34:53.670" v="6440" actId="1076"/>
          <ac:spMkLst>
            <pc:docMk/>
            <pc:sldMk cId="4234794511" sldId="266"/>
            <ac:spMk id="18" creationId="{0E35EF8A-0234-4A1F-9353-50E5640055B9}"/>
          </ac:spMkLst>
        </pc:spChg>
        <pc:spChg chg="add del mod">
          <ac:chgData name="Alberto Notario Molina" userId="c65c6f52-50fe-47a7-b202-71f13d77a873" providerId="ADAL" clId="{A37CD53E-666B-469D-999A-12389FF79466}" dt="2021-11-16T19:35:03.262" v="6444" actId="1076"/>
          <ac:spMkLst>
            <pc:docMk/>
            <pc:sldMk cId="4234794511" sldId="266"/>
            <ac:spMk id="19" creationId="{F109F2FE-5F55-45EE-8AA8-8EF043113C75}"/>
          </ac:spMkLst>
        </pc:spChg>
        <pc:spChg chg="del">
          <ac:chgData name="Alberto Notario Molina" userId="c65c6f52-50fe-47a7-b202-71f13d77a873" providerId="ADAL" clId="{A37CD53E-666B-469D-999A-12389FF79466}" dt="2021-11-09T19:08:10.760" v="4463" actId="478"/>
          <ac:spMkLst>
            <pc:docMk/>
            <pc:sldMk cId="4234794511" sldId="266"/>
            <ac:spMk id="20" creationId="{CD3C33E0-8DE0-4B63-8A7C-5B2C8E75D186}"/>
          </ac:spMkLst>
        </pc:spChg>
        <pc:spChg chg="del mod">
          <ac:chgData name="Alberto Notario Molina" userId="c65c6f52-50fe-47a7-b202-71f13d77a873" providerId="ADAL" clId="{A37CD53E-666B-469D-999A-12389FF79466}" dt="2021-11-09T19:19:52.356" v="4954" actId="478"/>
          <ac:spMkLst>
            <pc:docMk/>
            <pc:sldMk cId="4234794511" sldId="266"/>
            <ac:spMk id="21" creationId="{C7BE192A-E777-451D-8770-3EBE36963D9B}"/>
          </ac:spMkLst>
        </pc:spChg>
        <pc:spChg chg="add del mod">
          <ac:chgData name="Alberto Notario Molina" userId="c65c6f52-50fe-47a7-b202-71f13d77a873" providerId="ADAL" clId="{A37CD53E-666B-469D-999A-12389FF79466}" dt="2021-11-09T19:19:52.356" v="4954" actId="478"/>
          <ac:spMkLst>
            <pc:docMk/>
            <pc:sldMk cId="4234794511" sldId="266"/>
            <ac:spMk id="23" creationId="{B927D8DA-088F-494E-92AD-3B45F4E70B8C}"/>
          </ac:spMkLst>
        </pc:spChg>
        <pc:spChg chg="add del mod">
          <ac:chgData name="Alberto Notario Molina" userId="c65c6f52-50fe-47a7-b202-71f13d77a873" providerId="ADAL" clId="{A37CD53E-666B-469D-999A-12389FF79466}" dt="2021-11-09T19:19:57.118" v="4956" actId="478"/>
          <ac:spMkLst>
            <pc:docMk/>
            <pc:sldMk cId="4234794511" sldId="266"/>
            <ac:spMk id="24" creationId="{8ADFAC0F-D5A2-4724-B71D-30BBD87F5590}"/>
          </ac:spMkLst>
        </pc:spChg>
        <pc:spChg chg="add del mod">
          <ac:chgData name="Alberto Notario Molina" userId="c65c6f52-50fe-47a7-b202-71f13d77a873" providerId="ADAL" clId="{A37CD53E-666B-469D-999A-12389FF79466}" dt="2021-11-16T19:34:55.999" v="6441" actId="1076"/>
          <ac:spMkLst>
            <pc:docMk/>
            <pc:sldMk cId="4234794511" sldId="266"/>
            <ac:spMk id="26" creationId="{895A3083-5088-407A-BBC8-B3D9C746453D}"/>
          </ac:spMkLst>
        </pc:spChg>
        <pc:picChg chg="del">
          <ac:chgData name="Alberto Notario Molina" userId="c65c6f52-50fe-47a7-b202-71f13d77a873" providerId="ADAL" clId="{A37CD53E-666B-469D-999A-12389FF79466}" dt="2021-11-09T19:09:02.220" v="4508" actId="478"/>
          <ac:picMkLst>
            <pc:docMk/>
            <pc:sldMk cId="4234794511" sldId="266"/>
            <ac:picMk id="4" creationId="{07D7B270-EFEE-4FC3-9D93-47F2CB7AE116}"/>
          </ac:picMkLst>
        </pc:picChg>
        <pc:picChg chg="add mod modCrop">
          <ac:chgData name="Alberto Notario Molina" userId="c65c6f52-50fe-47a7-b202-71f13d77a873" providerId="ADAL" clId="{A37CD53E-666B-469D-999A-12389FF79466}" dt="2021-11-16T19:36:17.186" v="6453" actId="1076"/>
          <ac:picMkLst>
            <pc:docMk/>
            <pc:sldMk cId="4234794511" sldId="266"/>
            <ac:picMk id="4" creationId="{4C652F25-734D-4AB9-894D-6B7348F614DE}"/>
          </ac:picMkLst>
        </pc:picChg>
        <pc:picChg chg="add del mod">
          <ac:chgData name="Alberto Notario Molina" userId="c65c6f52-50fe-47a7-b202-71f13d77a873" providerId="ADAL" clId="{A37CD53E-666B-469D-999A-12389FF79466}" dt="2021-11-16T19:34:44.923" v="6438" actId="1076"/>
          <ac:picMkLst>
            <pc:docMk/>
            <pc:sldMk cId="4234794511" sldId="266"/>
            <ac:picMk id="5" creationId="{8E2BD887-051E-42E7-B13D-0DED1AFC861A}"/>
          </ac:picMkLst>
        </pc:picChg>
        <pc:picChg chg="add del mod">
          <ac:chgData name="Alberto Notario Molina" userId="c65c6f52-50fe-47a7-b202-71f13d77a873" providerId="ADAL" clId="{A37CD53E-666B-469D-999A-12389FF79466}" dt="2021-11-09T19:19:52.356" v="4954" actId="478"/>
          <ac:picMkLst>
            <pc:docMk/>
            <pc:sldMk cId="4234794511" sldId="266"/>
            <ac:picMk id="7" creationId="{06D529E9-905C-46F1-8D51-6CBCB4BC7825}"/>
          </ac:picMkLst>
        </pc:picChg>
        <pc:picChg chg="add del mod">
          <ac:chgData name="Alberto Notario Molina" userId="c65c6f52-50fe-47a7-b202-71f13d77a873" providerId="ADAL" clId="{A37CD53E-666B-469D-999A-12389FF79466}" dt="2021-11-09T19:17:09.383" v="4919" actId="478"/>
          <ac:picMkLst>
            <pc:docMk/>
            <pc:sldMk cId="4234794511" sldId="266"/>
            <ac:picMk id="10" creationId="{6084045F-A300-46AF-B891-FA090417EC45}"/>
          </ac:picMkLst>
        </pc:picChg>
        <pc:picChg chg="del mod">
          <ac:chgData name="Alberto Notario Molina" userId="c65c6f52-50fe-47a7-b202-71f13d77a873" providerId="ADAL" clId="{A37CD53E-666B-469D-999A-12389FF79466}" dt="2021-11-09T19:05:44.619" v="4265" actId="478"/>
          <ac:picMkLst>
            <pc:docMk/>
            <pc:sldMk cId="4234794511" sldId="266"/>
            <ac:picMk id="11" creationId="{0F26D305-4784-4EBB-890C-B68C7A836DE4}"/>
          </ac:picMkLst>
        </pc:picChg>
        <pc:picChg chg="del">
          <ac:chgData name="Alberto Notario Molina" userId="c65c6f52-50fe-47a7-b202-71f13d77a873" providerId="ADAL" clId="{A37CD53E-666B-469D-999A-12389FF79466}" dt="2021-11-09T19:07:05.866" v="4434" actId="478"/>
          <ac:picMkLst>
            <pc:docMk/>
            <pc:sldMk cId="4234794511" sldId="266"/>
            <ac:picMk id="13" creationId="{A80F9B9D-3361-4C6F-A6C6-782ED25AF339}"/>
          </ac:picMkLst>
        </pc:picChg>
        <pc:picChg chg="add mod">
          <ac:chgData name="Alberto Notario Molina" userId="c65c6f52-50fe-47a7-b202-71f13d77a873" providerId="ADAL" clId="{A37CD53E-666B-469D-999A-12389FF79466}" dt="2021-11-16T19:34:38.675" v="6436" actId="1076"/>
          <ac:picMkLst>
            <pc:docMk/>
            <pc:sldMk cId="4234794511" sldId="266"/>
            <ac:picMk id="14" creationId="{0A672F0E-24F9-4113-A88D-062E9B012F9E}"/>
          </ac:picMkLst>
        </pc:picChg>
        <pc:picChg chg="del">
          <ac:chgData name="Alberto Notario Molina" userId="c65c6f52-50fe-47a7-b202-71f13d77a873" providerId="ADAL" clId="{A37CD53E-666B-469D-999A-12389FF79466}" dt="2021-11-09T19:05:37.337" v="4262" actId="478"/>
          <ac:picMkLst>
            <pc:docMk/>
            <pc:sldMk cId="4234794511" sldId="266"/>
            <ac:picMk id="15" creationId="{863CE218-6D9A-457D-8D67-95E50293F9B6}"/>
          </ac:picMkLst>
        </pc:picChg>
        <pc:picChg chg="del">
          <ac:chgData name="Alberto Notario Molina" userId="c65c6f52-50fe-47a7-b202-71f13d77a873" providerId="ADAL" clId="{A37CD53E-666B-469D-999A-12389FF79466}" dt="2021-11-09T19:07:06.893" v="4435" actId="478"/>
          <ac:picMkLst>
            <pc:docMk/>
            <pc:sldMk cId="4234794511" sldId="266"/>
            <ac:picMk id="17" creationId="{A56BBBF4-C158-44D8-AC64-A6D64CF56801}"/>
          </ac:picMkLst>
        </pc:picChg>
        <pc:picChg chg="add del mod">
          <ac:chgData name="Alberto Notario Molina" userId="c65c6f52-50fe-47a7-b202-71f13d77a873" providerId="ADAL" clId="{A37CD53E-666B-469D-999A-12389FF79466}" dt="2021-11-09T19:19:52.356" v="4954" actId="478"/>
          <ac:picMkLst>
            <pc:docMk/>
            <pc:sldMk cId="4234794511" sldId="266"/>
            <ac:picMk id="22" creationId="{7732873D-5955-4446-B461-0928D22B45D4}"/>
          </ac:picMkLst>
        </pc:picChg>
        <pc:picChg chg="add del mod">
          <ac:chgData name="Alberto Notario Molina" userId="c65c6f52-50fe-47a7-b202-71f13d77a873" providerId="ADAL" clId="{A37CD53E-666B-469D-999A-12389FF79466}" dt="2021-11-09T19:17:54.872" v="4921"/>
          <ac:picMkLst>
            <pc:docMk/>
            <pc:sldMk cId="4234794511" sldId="266"/>
            <ac:picMk id="25" creationId="{A7165BAB-DC07-41C4-AFDE-C357986F9F1C}"/>
          </ac:picMkLst>
        </pc:picChg>
      </pc:sldChg>
      <pc:sldChg chg="addSp delSp modSp add mod">
        <pc:chgData name="Alberto Notario Molina" userId="c65c6f52-50fe-47a7-b202-71f13d77a873" providerId="ADAL" clId="{A37CD53E-666B-469D-999A-12389FF79466}" dt="2021-11-13T12:05:45.509" v="6401" actId="1076"/>
        <pc:sldMkLst>
          <pc:docMk/>
          <pc:sldMk cId="1830498384" sldId="267"/>
        </pc:sldMkLst>
        <pc:spChg chg="mod">
          <ac:chgData name="Alberto Notario Molina" userId="c65c6f52-50fe-47a7-b202-71f13d77a873" providerId="ADAL" clId="{A37CD53E-666B-469D-999A-12389FF79466}" dt="2021-11-09T19:37:43.275" v="5269" actId="1076"/>
          <ac:spMkLst>
            <pc:docMk/>
            <pc:sldMk cId="1830498384" sldId="267"/>
            <ac:spMk id="2" creationId="{033429DA-D0BE-4845-9AB6-6E1F7D51659B}"/>
          </ac:spMkLst>
        </pc:spChg>
        <pc:spChg chg="mod">
          <ac:chgData name="Alberto Notario Molina" userId="c65c6f52-50fe-47a7-b202-71f13d77a873" providerId="ADAL" clId="{A37CD53E-666B-469D-999A-12389FF79466}" dt="2021-11-13T12:05:45.509" v="6401" actId="1076"/>
          <ac:spMkLst>
            <pc:docMk/>
            <pc:sldMk cId="1830498384" sldId="267"/>
            <ac:spMk id="16" creationId="{652D3B47-4174-40FB-B6A5-7DAB8EDC74D4}"/>
          </ac:spMkLst>
        </pc:spChg>
        <pc:spChg chg="del mod">
          <ac:chgData name="Alberto Notario Molina" userId="c65c6f52-50fe-47a7-b202-71f13d77a873" providerId="ADAL" clId="{A37CD53E-666B-469D-999A-12389FF79466}" dt="2021-11-09T19:21:53.097" v="5005" actId="478"/>
          <ac:spMkLst>
            <pc:docMk/>
            <pc:sldMk cId="1830498384" sldId="267"/>
            <ac:spMk id="18" creationId="{0E35EF8A-0234-4A1F-9353-50E5640055B9}"/>
          </ac:spMkLst>
        </pc:spChg>
        <pc:spChg chg="del">
          <ac:chgData name="Alberto Notario Molina" userId="c65c6f52-50fe-47a7-b202-71f13d77a873" providerId="ADAL" clId="{A37CD53E-666B-469D-999A-12389FF79466}" dt="2021-11-09T19:21:50.091" v="5001" actId="478"/>
          <ac:spMkLst>
            <pc:docMk/>
            <pc:sldMk cId="1830498384" sldId="267"/>
            <ac:spMk id="19" creationId="{F109F2FE-5F55-45EE-8AA8-8EF043113C75}"/>
          </ac:spMkLst>
        </pc:spChg>
        <pc:spChg chg="mod">
          <ac:chgData name="Alberto Notario Molina" userId="c65c6f52-50fe-47a7-b202-71f13d77a873" providerId="ADAL" clId="{A37CD53E-666B-469D-999A-12389FF79466}" dt="2021-11-09T19:37:47.642" v="5271" actId="1076"/>
          <ac:spMkLst>
            <pc:docMk/>
            <pc:sldMk cId="1830498384" sldId="267"/>
            <ac:spMk id="21" creationId="{C7BE192A-E777-451D-8770-3EBE36963D9B}"/>
          </ac:spMkLst>
        </pc:spChg>
        <pc:spChg chg="mod">
          <ac:chgData name="Alberto Notario Molina" userId="c65c6f52-50fe-47a7-b202-71f13d77a873" providerId="ADAL" clId="{A37CD53E-666B-469D-999A-12389FF79466}" dt="2021-11-09T19:37:55.218" v="5275" actId="1076"/>
          <ac:spMkLst>
            <pc:docMk/>
            <pc:sldMk cId="1830498384" sldId="267"/>
            <ac:spMk id="23" creationId="{B927D8DA-088F-494E-92AD-3B45F4E70B8C}"/>
          </ac:spMkLst>
        </pc:spChg>
        <pc:spChg chg="mod">
          <ac:chgData name="Alberto Notario Molina" userId="c65c6f52-50fe-47a7-b202-71f13d77a873" providerId="ADAL" clId="{A37CD53E-666B-469D-999A-12389FF79466}" dt="2021-11-09T19:37:28.434" v="5268" actId="1076"/>
          <ac:spMkLst>
            <pc:docMk/>
            <pc:sldMk cId="1830498384" sldId="267"/>
            <ac:spMk id="24" creationId="{8ADFAC0F-D5A2-4724-B71D-30BBD87F5590}"/>
          </ac:spMkLst>
        </pc:spChg>
        <pc:spChg chg="del">
          <ac:chgData name="Alberto Notario Molina" userId="c65c6f52-50fe-47a7-b202-71f13d77a873" providerId="ADAL" clId="{A37CD53E-666B-469D-999A-12389FF79466}" dt="2021-11-09T19:21:51.716" v="5004" actId="478"/>
          <ac:spMkLst>
            <pc:docMk/>
            <pc:sldMk cId="1830498384" sldId="267"/>
            <ac:spMk id="26" creationId="{895A3083-5088-407A-BBC8-B3D9C746453D}"/>
          </ac:spMkLst>
        </pc:spChg>
        <pc:picChg chg="del">
          <ac:chgData name="Alberto Notario Molina" userId="c65c6f52-50fe-47a7-b202-71f13d77a873" providerId="ADAL" clId="{A37CD53E-666B-469D-999A-12389FF79466}" dt="2021-11-09T19:21:49.487" v="5000" actId="478"/>
          <ac:picMkLst>
            <pc:docMk/>
            <pc:sldMk cId="1830498384" sldId="267"/>
            <ac:picMk id="5" creationId="{8E2BD887-051E-42E7-B13D-0DED1AFC861A}"/>
          </ac:picMkLst>
        </pc:picChg>
        <pc:picChg chg="mod">
          <ac:chgData name="Alberto Notario Molina" userId="c65c6f52-50fe-47a7-b202-71f13d77a873" providerId="ADAL" clId="{A37CD53E-666B-469D-999A-12389FF79466}" dt="2021-11-09T19:37:46.123" v="5270" actId="1076"/>
          <ac:picMkLst>
            <pc:docMk/>
            <pc:sldMk cId="1830498384" sldId="267"/>
            <ac:picMk id="7" creationId="{06D529E9-905C-46F1-8D51-6CBCB4BC7825}"/>
          </ac:picMkLst>
        </pc:picChg>
        <pc:picChg chg="del">
          <ac:chgData name="Alberto Notario Molina" userId="c65c6f52-50fe-47a7-b202-71f13d77a873" providerId="ADAL" clId="{A37CD53E-666B-469D-999A-12389FF79466}" dt="2021-11-09T19:21:53.717" v="5006" actId="478"/>
          <ac:picMkLst>
            <pc:docMk/>
            <pc:sldMk cId="1830498384" sldId="267"/>
            <ac:picMk id="14" creationId="{0A672F0E-24F9-4113-A88D-062E9B012F9E}"/>
          </ac:picMkLst>
        </pc:picChg>
        <pc:picChg chg="mod">
          <ac:chgData name="Alberto Notario Molina" userId="c65c6f52-50fe-47a7-b202-71f13d77a873" providerId="ADAL" clId="{A37CD53E-666B-469D-999A-12389FF79466}" dt="2021-11-09T19:22:21.450" v="5016" actId="1076"/>
          <ac:picMkLst>
            <pc:docMk/>
            <pc:sldMk cId="1830498384" sldId="267"/>
            <ac:picMk id="22" creationId="{7732873D-5955-4446-B461-0928D22B45D4}"/>
          </ac:picMkLst>
        </pc:picChg>
        <pc:inkChg chg="add del">
          <ac:chgData name="Alberto Notario Molina" userId="c65c6f52-50fe-47a7-b202-71f13d77a873" providerId="ADAL" clId="{A37CD53E-666B-469D-999A-12389FF79466}" dt="2021-11-10T11:57:42.990" v="5615" actId="9405"/>
          <ac:inkMkLst>
            <pc:docMk/>
            <pc:sldMk cId="1830498384" sldId="267"/>
            <ac:inkMk id="3" creationId="{C0CBC4EE-1030-4A73-AF31-C5B651493769}"/>
          </ac:inkMkLst>
        </pc:inkChg>
      </pc:sldChg>
      <pc:sldChg chg="addSp delSp modSp add mod">
        <pc:chgData name="Alberto Notario Molina" userId="c65c6f52-50fe-47a7-b202-71f13d77a873" providerId="ADAL" clId="{A37CD53E-666B-469D-999A-12389FF79466}" dt="2021-11-13T12:32:12.163" v="6408" actId="1076"/>
        <pc:sldMkLst>
          <pc:docMk/>
          <pc:sldMk cId="1619764692" sldId="268"/>
        </pc:sldMkLst>
        <pc:spChg chg="mod">
          <ac:chgData name="Alberto Notario Molina" userId="c65c6f52-50fe-47a7-b202-71f13d77a873" providerId="ADAL" clId="{A37CD53E-666B-469D-999A-12389FF79466}" dt="2021-11-13T12:01:40.244" v="6397" actId="1076"/>
          <ac:spMkLst>
            <pc:docMk/>
            <pc:sldMk cId="1619764692" sldId="268"/>
            <ac:spMk id="2" creationId="{033429DA-D0BE-4845-9AB6-6E1F7D51659B}"/>
          </ac:spMkLst>
        </pc:spChg>
        <pc:spChg chg="add mod">
          <ac:chgData name="Alberto Notario Molina" userId="c65c6f52-50fe-47a7-b202-71f13d77a873" providerId="ADAL" clId="{A37CD53E-666B-469D-999A-12389FF79466}" dt="2021-11-13T12:06:06.965" v="6403" actId="207"/>
          <ac:spMkLst>
            <pc:docMk/>
            <pc:sldMk cId="1619764692" sldId="268"/>
            <ac:spMk id="10" creationId="{22814DA3-4114-4B88-9F7D-D57D5337B4A6}"/>
          </ac:spMkLst>
        </pc:spChg>
        <pc:spChg chg="add mod">
          <ac:chgData name="Alberto Notario Molina" userId="c65c6f52-50fe-47a7-b202-71f13d77a873" providerId="ADAL" clId="{A37CD53E-666B-469D-999A-12389FF79466}" dt="2021-11-13T12:01:16.612" v="6391" actId="1076"/>
          <ac:spMkLst>
            <pc:docMk/>
            <pc:sldMk cId="1619764692" sldId="268"/>
            <ac:spMk id="13" creationId="{B5483C5A-D41D-4C6E-92D1-E478125A856F}"/>
          </ac:spMkLst>
        </pc:spChg>
        <pc:spChg chg="add mod">
          <ac:chgData name="Alberto Notario Molina" userId="c65c6f52-50fe-47a7-b202-71f13d77a873" providerId="ADAL" clId="{A37CD53E-666B-469D-999A-12389FF79466}" dt="2021-11-13T12:32:12.163" v="6408" actId="1076"/>
          <ac:spMkLst>
            <pc:docMk/>
            <pc:sldMk cId="1619764692" sldId="268"/>
            <ac:spMk id="14" creationId="{A344A80A-0C38-4E87-8669-7E593B5A6EB0}"/>
          </ac:spMkLst>
        </pc:spChg>
        <pc:spChg chg="mod">
          <ac:chgData name="Alberto Notario Molina" userId="c65c6f52-50fe-47a7-b202-71f13d77a873" providerId="ADAL" clId="{A37CD53E-666B-469D-999A-12389FF79466}" dt="2021-11-13T12:05:57.518" v="6402" actId="1076"/>
          <ac:spMkLst>
            <pc:docMk/>
            <pc:sldMk cId="1619764692" sldId="268"/>
            <ac:spMk id="16" creationId="{652D3B47-4174-40FB-B6A5-7DAB8EDC74D4}"/>
          </ac:spMkLst>
        </pc:spChg>
        <pc:spChg chg="del">
          <ac:chgData name="Alberto Notario Molina" userId="c65c6f52-50fe-47a7-b202-71f13d77a873" providerId="ADAL" clId="{A37CD53E-666B-469D-999A-12389FF79466}" dt="2021-11-09T19:28:20.513" v="5079" actId="478"/>
          <ac:spMkLst>
            <pc:docMk/>
            <pc:sldMk cId="1619764692" sldId="268"/>
            <ac:spMk id="21" creationId="{C7BE192A-E777-451D-8770-3EBE36963D9B}"/>
          </ac:spMkLst>
        </pc:spChg>
        <pc:spChg chg="del">
          <ac:chgData name="Alberto Notario Molina" userId="c65c6f52-50fe-47a7-b202-71f13d77a873" providerId="ADAL" clId="{A37CD53E-666B-469D-999A-12389FF79466}" dt="2021-11-09T19:28:24.127" v="5080" actId="478"/>
          <ac:spMkLst>
            <pc:docMk/>
            <pc:sldMk cId="1619764692" sldId="268"/>
            <ac:spMk id="23" creationId="{B927D8DA-088F-494E-92AD-3B45F4E70B8C}"/>
          </ac:spMkLst>
        </pc:spChg>
        <pc:spChg chg="del">
          <ac:chgData name="Alberto Notario Molina" userId="c65c6f52-50fe-47a7-b202-71f13d77a873" providerId="ADAL" clId="{A37CD53E-666B-469D-999A-12389FF79466}" dt="2021-11-09T19:30:39.868" v="5197" actId="478"/>
          <ac:spMkLst>
            <pc:docMk/>
            <pc:sldMk cId="1619764692" sldId="268"/>
            <ac:spMk id="24" creationId="{8ADFAC0F-D5A2-4724-B71D-30BBD87F5590}"/>
          </ac:spMkLst>
        </pc:spChg>
        <pc:picChg chg="add mod">
          <ac:chgData name="Alberto Notario Molina" userId="c65c6f52-50fe-47a7-b202-71f13d77a873" providerId="ADAL" clId="{A37CD53E-666B-469D-999A-12389FF79466}" dt="2021-11-13T12:00:45.876" v="6376" actId="1076"/>
          <ac:picMkLst>
            <pc:docMk/>
            <pc:sldMk cId="1619764692" sldId="268"/>
            <ac:picMk id="4" creationId="{4601BB59-0341-493E-B765-2A4D9B9802EB}"/>
          </ac:picMkLst>
        </pc:picChg>
        <pc:picChg chg="add mod modCrop">
          <ac:chgData name="Alberto Notario Molina" userId="c65c6f52-50fe-47a7-b202-71f13d77a873" providerId="ADAL" clId="{A37CD53E-666B-469D-999A-12389FF79466}" dt="2021-11-13T12:31:46.933" v="6407" actId="1076"/>
          <ac:picMkLst>
            <pc:docMk/>
            <pc:sldMk cId="1619764692" sldId="268"/>
            <ac:picMk id="6" creationId="{7C40DF31-C2E9-4A44-A4E6-F709C29F97E2}"/>
          </ac:picMkLst>
        </pc:picChg>
        <pc:picChg chg="del">
          <ac:chgData name="Alberto Notario Molina" userId="c65c6f52-50fe-47a7-b202-71f13d77a873" providerId="ADAL" clId="{A37CD53E-666B-469D-999A-12389FF79466}" dt="2021-11-09T19:28:11.354" v="5077" actId="478"/>
          <ac:picMkLst>
            <pc:docMk/>
            <pc:sldMk cId="1619764692" sldId="268"/>
            <ac:picMk id="7" creationId="{06D529E9-905C-46F1-8D51-6CBCB4BC7825}"/>
          </ac:picMkLst>
        </pc:picChg>
        <pc:picChg chg="add mod">
          <ac:chgData name="Alberto Notario Molina" userId="c65c6f52-50fe-47a7-b202-71f13d77a873" providerId="ADAL" clId="{A37CD53E-666B-469D-999A-12389FF79466}" dt="2021-11-13T12:00:50.101" v="6378" actId="1076"/>
          <ac:picMkLst>
            <pc:docMk/>
            <pc:sldMk cId="1619764692" sldId="268"/>
            <ac:picMk id="11" creationId="{0CCA586C-3CC2-46B6-8AFC-7FC69DC92515}"/>
          </ac:picMkLst>
        </pc:picChg>
        <pc:picChg chg="add mod">
          <ac:chgData name="Alberto Notario Molina" userId="c65c6f52-50fe-47a7-b202-71f13d77a873" providerId="ADAL" clId="{A37CD53E-666B-469D-999A-12389FF79466}" dt="2021-11-13T12:01:13.213" v="6390" actId="1076"/>
          <ac:picMkLst>
            <pc:docMk/>
            <pc:sldMk cId="1619764692" sldId="268"/>
            <ac:picMk id="12" creationId="{0282D9C3-C1E1-4FC9-A83C-64CF492F7C90}"/>
          </ac:picMkLst>
        </pc:picChg>
        <pc:picChg chg="del">
          <ac:chgData name="Alberto Notario Molina" userId="c65c6f52-50fe-47a7-b202-71f13d77a873" providerId="ADAL" clId="{A37CD53E-666B-469D-999A-12389FF79466}" dt="2021-11-09T19:30:10.775" v="5193" actId="478"/>
          <ac:picMkLst>
            <pc:docMk/>
            <pc:sldMk cId="1619764692" sldId="268"/>
            <ac:picMk id="22" creationId="{7732873D-5955-4446-B461-0928D22B45D4}"/>
          </ac:picMkLst>
        </pc:picChg>
      </pc:sldChg>
      <pc:sldChg chg="addSp delSp modSp add del mod">
        <pc:chgData name="Alberto Notario Molina" userId="c65c6f52-50fe-47a7-b202-71f13d77a873" providerId="ADAL" clId="{A37CD53E-666B-469D-999A-12389FF79466}" dt="2021-11-09T19:21:02.659" v="4984"/>
        <pc:sldMkLst>
          <pc:docMk/>
          <pc:sldMk cId="1911303734" sldId="268"/>
        </pc:sldMkLst>
        <pc:spChg chg="add del">
          <ac:chgData name="Alberto Notario Molina" userId="c65c6f52-50fe-47a7-b202-71f13d77a873" providerId="ADAL" clId="{A37CD53E-666B-469D-999A-12389FF79466}" dt="2021-11-09T19:21:01.331" v="4983" actId="478"/>
          <ac:spMkLst>
            <pc:docMk/>
            <pc:sldMk cId="1911303734" sldId="268"/>
            <ac:spMk id="2" creationId="{033429DA-D0BE-4845-9AB6-6E1F7D51659B}"/>
          </ac:spMkLst>
        </pc:spChg>
        <pc:spChg chg="add del mod">
          <ac:chgData name="Alberto Notario Molina" userId="c65c6f52-50fe-47a7-b202-71f13d77a873" providerId="ADAL" clId="{A37CD53E-666B-469D-999A-12389FF79466}" dt="2021-11-09T19:21:01.331" v="4983" actId="478"/>
          <ac:spMkLst>
            <pc:docMk/>
            <pc:sldMk cId="1911303734" sldId="268"/>
            <ac:spMk id="5" creationId="{68DA997B-0AC6-472C-A282-44A85405E624}"/>
          </ac:spMkLst>
        </pc:spChg>
        <pc:spChg chg="add del mod">
          <ac:chgData name="Alberto Notario Molina" userId="c65c6f52-50fe-47a7-b202-71f13d77a873" providerId="ADAL" clId="{A37CD53E-666B-469D-999A-12389FF79466}" dt="2021-11-09T19:20:53.058" v="4974" actId="478"/>
          <ac:spMkLst>
            <pc:docMk/>
            <pc:sldMk cId="1911303734" sldId="268"/>
            <ac:spMk id="7" creationId="{5840546E-54AE-4B23-98B3-50392EAC6438}"/>
          </ac:spMkLst>
        </pc:spChg>
        <pc:spChg chg="add del">
          <ac:chgData name="Alberto Notario Molina" userId="c65c6f52-50fe-47a7-b202-71f13d77a873" providerId="ADAL" clId="{A37CD53E-666B-469D-999A-12389FF79466}" dt="2021-11-09T19:20:53.058" v="4974" actId="478"/>
          <ac:spMkLst>
            <pc:docMk/>
            <pc:sldMk cId="1911303734" sldId="268"/>
            <ac:spMk id="10" creationId="{38F55CE7-14DC-4139-B8E4-84A4C40BC1A3}"/>
          </ac:spMkLst>
        </pc:spChg>
      </pc:sldChg>
      <pc:sldChg chg="delSp modSp add mod">
        <pc:chgData name="Alberto Notario Molina" userId="c65c6f52-50fe-47a7-b202-71f13d77a873" providerId="ADAL" clId="{A37CD53E-666B-469D-999A-12389FF79466}" dt="2021-11-11T15:48:17.078" v="5852" actId="1076"/>
        <pc:sldMkLst>
          <pc:docMk/>
          <pc:sldMk cId="298917605" sldId="269"/>
        </pc:sldMkLst>
        <pc:spChg chg="mod">
          <ac:chgData name="Alberto Notario Molina" userId="c65c6f52-50fe-47a7-b202-71f13d77a873" providerId="ADAL" clId="{A37CD53E-666B-469D-999A-12389FF79466}" dt="2021-11-11T15:48:14.474" v="5851" actId="1076"/>
          <ac:spMkLst>
            <pc:docMk/>
            <pc:sldMk cId="298917605" sldId="269"/>
            <ac:spMk id="3" creationId="{22B3CA4D-EC2A-4AAE-97D8-49D4B395784D}"/>
          </ac:spMkLst>
        </pc:spChg>
        <pc:picChg chg="mod">
          <ac:chgData name="Alberto Notario Molina" userId="c65c6f52-50fe-47a7-b202-71f13d77a873" providerId="ADAL" clId="{A37CD53E-666B-469D-999A-12389FF79466}" dt="2021-11-11T15:48:00.421" v="5848" actId="1076"/>
          <ac:picMkLst>
            <pc:docMk/>
            <pc:sldMk cId="298917605" sldId="269"/>
            <ac:picMk id="19" creationId="{84F075E8-63BC-49F4-9D52-0092C265D205}"/>
          </ac:picMkLst>
        </pc:picChg>
        <pc:picChg chg="del">
          <ac:chgData name="Alberto Notario Molina" userId="c65c6f52-50fe-47a7-b202-71f13d77a873" providerId="ADAL" clId="{A37CD53E-666B-469D-999A-12389FF79466}" dt="2021-11-11T15:46:01.790" v="5797" actId="478"/>
          <ac:picMkLst>
            <pc:docMk/>
            <pc:sldMk cId="298917605" sldId="269"/>
            <ac:picMk id="1028" creationId="{0316DB0B-0CD1-4D11-85C0-2A79D6B3C575}"/>
          </ac:picMkLst>
        </pc:picChg>
        <pc:picChg chg="mod">
          <ac:chgData name="Alberto Notario Molina" userId="c65c6f52-50fe-47a7-b202-71f13d77a873" providerId="ADAL" clId="{A37CD53E-666B-469D-999A-12389FF79466}" dt="2021-11-11T15:48:17.078" v="5852" actId="1076"/>
          <ac:picMkLst>
            <pc:docMk/>
            <pc:sldMk cId="298917605" sldId="269"/>
            <ac:picMk id="1034" creationId="{860FCD4E-4D1B-4F9B-A238-BCFB48B3E1B1}"/>
          </ac:picMkLst>
        </pc:picChg>
      </pc:sldChg>
      <pc:sldChg chg="add del">
        <pc:chgData name="Alberto Notario Molina" userId="c65c6f52-50fe-47a7-b202-71f13d77a873" providerId="ADAL" clId="{A37CD53E-666B-469D-999A-12389FF79466}" dt="2021-11-09T19:28:07.224" v="5076"/>
        <pc:sldMkLst>
          <pc:docMk/>
          <pc:sldMk cId="788441002" sldId="269"/>
        </pc:sldMkLst>
      </pc:sldChg>
      <pc:sldChg chg="add del">
        <pc:chgData name="Alberto Notario Molina" userId="c65c6f52-50fe-47a7-b202-71f13d77a873" providerId="ADAL" clId="{A37CD53E-666B-469D-999A-12389FF79466}" dt="2021-11-09T19:28:06.218" v="5075"/>
        <pc:sldMkLst>
          <pc:docMk/>
          <pc:sldMk cId="2566884860" sldId="270"/>
        </pc:sldMkLst>
      </pc:sldChg>
      <pc:sldChg chg="add">
        <pc:chgData name="Alberto Notario Molina" userId="c65c6f52-50fe-47a7-b202-71f13d77a873" providerId="ADAL" clId="{A37CD53E-666B-469D-999A-12389FF79466}" dt="2021-11-16T08:39:39.874" v="6409"/>
        <pc:sldMkLst>
          <pc:docMk/>
          <pc:sldMk cId="3951201637" sldId="278"/>
        </pc:sldMkLst>
      </pc:sldChg>
      <pc:sldChg chg="addSp delSp modSp add del mod setBg">
        <pc:chgData name="Alberto Notario Molina" userId="c65c6f52-50fe-47a7-b202-71f13d77a873" providerId="ADAL" clId="{A37CD53E-666B-469D-999A-12389FF79466}" dt="2021-11-16T15:19:27.283" v="6421" actId="1076"/>
        <pc:sldMkLst>
          <pc:docMk/>
          <pc:sldMk cId="196969372" sldId="291"/>
        </pc:sldMkLst>
        <pc:spChg chg="del">
          <ac:chgData name="Alberto Notario Molina" userId="c65c6f52-50fe-47a7-b202-71f13d77a873" providerId="ADAL" clId="{A37CD53E-666B-469D-999A-12389FF79466}" dt="2021-11-16T15:18:17.564" v="6411" actId="478"/>
          <ac:spMkLst>
            <pc:docMk/>
            <pc:sldMk cId="196969372" sldId="291"/>
            <ac:spMk id="12" creationId="{444CBB5E-09EB-4F51-A066-39206C49206D}"/>
          </ac:spMkLst>
        </pc:spChg>
        <pc:spChg chg="del">
          <ac:chgData name="Alberto Notario Molina" userId="c65c6f52-50fe-47a7-b202-71f13d77a873" providerId="ADAL" clId="{A37CD53E-666B-469D-999A-12389FF79466}" dt="2021-11-16T15:18:24.129" v="6416" actId="478"/>
          <ac:spMkLst>
            <pc:docMk/>
            <pc:sldMk cId="196969372" sldId="291"/>
            <ac:spMk id="13" creationId="{5B5F28FD-2DA8-4002-A4A6-6F6A757C7864}"/>
          </ac:spMkLst>
        </pc:spChg>
        <pc:spChg chg="del mod">
          <ac:chgData name="Alberto Notario Molina" userId="c65c6f52-50fe-47a7-b202-71f13d77a873" providerId="ADAL" clId="{A37CD53E-666B-469D-999A-12389FF79466}" dt="2021-11-16T15:18:21.761" v="6414" actId="478"/>
          <ac:spMkLst>
            <pc:docMk/>
            <pc:sldMk cId="196969372" sldId="291"/>
            <ac:spMk id="14" creationId="{9B9AB780-7E53-4A33-A01C-188F996B6D4D}"/>
          </ac:spMkLst>
        </pc:spChg>
        <pc:spChg chg="del">
          <ac:chgData name="Alberto Notario Molina" userId="c65c6f52-50fe-47a7-b202-71f13d77a873" providerId="ADAL" clId="{A37CD53E-666B-469D-999A-12389FF79466}" dt="2021-11-16T15:18:18.562" v="6412" actId="478"/>
          <ac:spMkLst>
            <pc:docMk/>
            <pc:sldMk cId="196969372" sldId="291"/>
            <ac:spMk id="15" creationId="{D2A34326-F28F-4B79-AB08-A39935D808E2}"/>
          </ac:spMkLst>
        </pc:spChg>
        <pc:spChg chg="del">
          <ac:chgData name="Alberto Notario Molina" userId="c65c6f52-50fe-47a7-b202-71f13d77a873" providerId="ADAL" clId="{A37CD53E-666B-469D-999A-12389FF79466}" dt="2021-11-16T15:18:22.297" v="6415" actId="478"/>
          <ac:spMkLst>
            <pc:docMk/>
            <pc:sldMk cId="196969372" sldId="291"/>
            <ac:spMk id="16" creationId="{F485CFF0-3984-40AF-A095-310E456B3C7E}"/>
          </ac:spMkLst>
        </pc:spChg>
        <pc:spChg chg="del mod">
          <ac:chgData name="Alberto Notario Molina" userId="c65c6f52-50fe-47a7-b202-71f13d77a873" providerId="ADAL" clId="{A37CD53E-666B-469D-999A-12389FF79466}" dt="2021-11-16T15:18:20.217" v="6413" actId="478"/>
          <ac:spMkLst>
            <pc:docMk/>
            <pc:sldMk cId="196969372" sldId="291"/>
            <ac:spMk id="18" creationId="{911AD300-CFB2-4675-AFE8-16D2899DAEED}"/>
          </ac:spMkLst>
        </pc:spChg>
        <pc:spChg chg="add mod">
          <ac:chgData name="Alberto Notario Molina" userId="c65c6f52-50fe-47a7-b202-71f13d77a873" providerId="ADAL" clId="{A37CD53E-666B-469D-999A-12389FF79466}" dt="2021-11-11T16:59:12.253" v="5896"/>
          <ac:spMkLst>
            <pc:docMk/>
            <pc:sldMk cId="196969372" sldId="291"/>
            <ac:spMk id="19" creationId="{0DD7D0C7-11E3-4BE2-89C1-9E4FB10D723E}"/>
          </ac:spMkLst>
        </pc:spChg>
        <pc:spChg chg="add mod">
          <ac:chgData name="Alberto Notario Molina" userId="c65c6f52-50fe-47a7-b202-71f13d77a873" providerId="ADAL" clId="{A37CD53E-666B-469D-999A-12389FF79466}" dt="2021-11-16T15:19:27.283" v="6421" actId="1076"/>
          <ac:spMkLst>
            <pc:docMk/>
            <pc:sldMk cId="196969372" sldId="291"/>
            <ac:spMk id="19" creationId="{2913EA97-742F-4864-B69C-B91C12FBAE2E}"/>
          </ac:spMkLst>
        </pc:spChg>
        <pc:spChg chg="add mod">
          <ac:chgData name="Alberto Notario Molina" userId="c65c6f52-50fe-47a7-b202-71f13d77a873" providerId="ADAL" clId="{A37CD53E-666B-469D-999A-12389FF79466}" dt="2021-11-11T16:59:12.253" v="5896"/>
          <ac:spMkLst>
            <pc:docMk/>
            <pc:sldMk cId="196969372" sldId="291"/>
            <ac:spMk id="20" creationId="{30ED16B1-9DE8-49F4-A64A-B8EC0A7FAA7A}"/>
          </ac:spMkLst>
        </pc:spChg>
        <pc:spChg chg="add mod">
          <ac:chgData name="Alberto Notario Molina" userId="c65c6f52-50fe-47a7-b202-71f13d77a873" providerId="ADAL" clId="{A37CD53E-666B-469D-999A-12389FF79466}" dt="2021-11-11T17:03:07.676" v="6360" actId="1076"/>
          <ac:spMkLst>
            <pc:docMk/>
            <pc:sldMk cId="196969372" sldId="291"/>
            <ac:spMk id="22" creationId="{36FF14D4-8ACE-434E-BD5F-8BBC24345360}"/>
          </ac:spMkLst>
        </pc:spChg>
        <pc:grpChg chg="add mod">
          <ac:chgData name="Alberto Notario Molina" userId="c65c6f52-50fe-47a7-b202-71f13d77a873" providerId="ADAL" clId="{A37CD53E-666B-469D-999A-12389FF79466}" dt="2021-11-11T16:59:12.253" v="5896"/>
          <ac:grpSpMkLst>
            <pc:docMk/>
            <pc:sldMk cId="196969372" sldId="291"/>
            <ac:grpSpMk id="17" creationId="{FA7004D7-B040-4DC0-8DFC-72643EBD7E7D}"/>
          </ac:grpSpMkLst>
        </pc:grpChg>
        <pc:graphicFrameChg chg="add mod">
          <ac:chgData name="Alberto Notario Molina" userId="c65c6f52-50fe-47a7-b202-71f13d77a873" providerId="ADAL" clId="{A37CD53E-666B-469D-999A-12389FF79466}" dt="2021-11-16T15:19:23.675" v="6420" actId="1076"/>
          <ac:graphicFrameMkLst>
            <pc:docMk/>
            <pc:sldMk cId="196969372" sldId="291"/>
            <ac:graphicFrameMk id="17" creationId="{B02ACCB3-A3FB-4DD7-86C7-2DA75E701752}"/>
          </ac:graphicFrameMkLst>
        </pc:graphicFrameChg>
        <pc:graphicFrameChg chg="add mod">
          <ac:chgData name="Alberto Notario Molina" userId="c65c6f52-50fe-47a7-b202-71f13d77a873" providerId="ADAL" clId="{A37CD53E-666B-469D-999A-12389FF79466}" dt="2021-11-11T17:03:01.952" v="6359" actId="1076"/>
          <ac:graphicFrameMkLst>
            <pc:docMk/>
            <pc:sldMk cId="196969372" sldId="291"/>
            <ac:graphicFrameMk id="21" creationId="{043E93F9-1766-4B9A-BD25-F2C45C027B4A}"/>
          </ac:graphicFrameMkLst>
        </pc:graphicFrameChg>
      </pc:sldChg>
      <pc:sldChg chg="add del setBg">
        <pc:chgData name="Alberto Notario Molina" userId="c65c6f52-50fe-47a7-b202-71f13d77a873" providerId="ADAL" clId="{A37CD53E-666B-469D-999A-12389FF79466}" dt="2021-11-11T16:58:17.706" v="5894"/>
        <pc:sldMkLst>
          <pc:docMk/>
          <pc:sldMk cId="3329725245" sldId="292"/>
        </pc:sldMkLst>
      </pc:sldChg>
      <pc:sldMasterChg chg="del delSldLayout">
        <pc:chgData name="Alberto Notario Molina" userId="c65c6f52-50fe-47a7-b202-71f13d77a873" providerId="ADAL" clId="{A37CD53E-666B-469D-999A-12389FF79466}" dt="2021-11-13T12:31:29.434" v="6405" actId="47"/>
        <pc:sldMasterMkLst>
          <pc:docMk/>
          <pc:sldMasterMk cId="478875494" sldId="2147483737"/>
        </pc:sldMasterMkLst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773540369" sldId="2147483738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167041024" sldId="2147483739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3294785673" sldId="2147483740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4083378200" sldId="2147483741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372996964" sldId="2147483742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1974350650" sldId="2147483743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3225920698" sldId="2147483744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3722821559" sldId="2147483745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456498477" sldId="2147483746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2069667386" sldId="2147483747"/>
          </pc:sldLayoutMkLst>
        </pc:sldLayoutChg>
        <pc:sldLayoutChg chg="del">
          <pc:chgData name="Alberto Notario Molina" userId="c65c6f52-50fe-47a7-b202-71f13d77a873" providerId="ADAL" clId="{A37CD53E-666B-469D-999A-12389FF79466}" dt="2021-11-13T12:31:29.434" v="6405" actId="47"/>
          <pc:sldLayoutMkLst>
            <pc:docMk/>
            <pc:sldMasterMk cId="478875494" sldId="2147483737"/>
            <pc:sldLayoutMk cId="3251594670" sldId="214748374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E889E-1A1B-4A5A-9AE4-0D629091C01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835334-D446-4FE4-9E12-6EF526C22DF6}">
      <dgm:prSet phldrT="[Texto]"/>
      <dgm:spPr/>
      <dgm:t>
        <a:bodyPr/>
        <a:lstStyle/>
        <a:p>
          <a:pPr algn="l"/>
          <a:r>
            <a:rPr lang="es-ES" dirty="0"/>
            <a:t>Colaboración</a:t>
          </a:r>
        </a:p>
      </dgm:t>
    </dgm:pt>
    <dgm:pt modelId="{974CA7BD-505D-4DC4-A56B-F6851ACE1009}" type="parTrans" cxnId="{A9BB26B0-E404-4583-B81B-D53AA091D168}">
      <dgm:prSet/>
      <dgm:spPr/>
      <dgm:t>
        <a:bodyPr/>
        <a:lstStyle/>
        <a:p>
          <a:endParaRPr lang="es-ES"/>
        </a:p>
      </dgm:t>
    </dgm:pt>
    <dgm:pt modelId="{B8E41854-3F2E-4E81-A425-AE58C6550E6A}" type="sibTrans" cxnId="{A9BB26B0-E404-4583-B81B-D53AA091D168}">
      <dgm:prSet/>
      <dgm:spPr/>
      <dgm:t>
        <a:bodyPr/>
        <a:lstStyle/>
        <a:p>
          <a:endParaRPr lang="es-ES"/>
        </a:p>
      </dgm:t>
    </dgm:pt>
    <dgm:pt modelId="{8688774D-401C-4DFE-8DCB-E0E213320BDD}">
      <dgm:prSet phldrT="[Texto]"/>
      <dgm:spPr/>
      <dgm:t>
        <a:bodyPr/>
        <a:lstStyle/>
        <a:p>
          <a:r>
            <a:rPr lang="es-ES" dirty="0"/>
            <a:t> Comunicación</a:t>
          </a:r>
        </a:p>
      </dgm:t>
    </dgm:pt>
    <dgm:pt modelId="{694B7555-4C30-42D9-B6B2-90F4266148AF}" type="parTrans" cxnId="{C3B63F16-F985-4E59-BD61-768831B39B36}">
      <dgm:prSet/>
      <dgm:spPr/>
      <dgm:t>
        <a:bodyPr/>
        <a:lstStyle/>
        <a:p>
          <a:endParaRPr lang="es-ES"/>
        </a:p>
      </dgm:t>
    </dgm:pt>
    <dgm:pt modelId="{86A45862-81A7-4ADD-B882-819A1B40715E}" type="sibTrans" cxnId="{C3B63F16-F985-4E59-BD61-768831B39B36}">
      <dgm:prSet/>
      <dgm:spPr/>
      <dgm:t>
        <a:bodyPr/>
        <a:lstStyle/>
        <a:p>
          <a:endParaRPr lang="es-ES"/>
        </a:p>
      </dgm:t>
    </dgm:pt>
    <dgm:pt modelId="{8950E5F8-09A5-426A-90C5-A50816765068}">
      <dgm:prSet phldrT="[Texto]"/>
      <dgm:spPr/>
      <dgm:t>
        <a:bodyPr/>
        <a:lstStyle/>
        <a:p>
          <a:r>
            <a:rPr lang="es-ES" dirty="0" err="1"/>
            <a:t>Critical</a:t>
          </a:r>
          <a:r>
            <a:rPr lang="es-ES" dirty="0"/>
            <a:t> </a:t>
          </a:r>
          <a:r>
            <a:rPr lang="es-ES" dirty="0" err="1"/>
            <a:t>thinking</a:t>
          </a:r>
          <a:endParaRPr lang="es-ES" dirty="0"/>
        </a:p>
      </dgm:t>
    </dgm:pt>
    <dgm:pt modelId="{C32F149E-2D5F-4B5F-9F98-12A14D8C0882}" type="parTrans" cxnId="{22C16627-A189-4A69-B21B-114DE6C00AA8}">
      <dgm:prSet/>
      <dgm:spPr/>
      <dgm:t>
        <a:bodyPr/>
        <a:lstStyle/>
        <a:p>
          <a:endParaRPr lang="es-ES"/>
        </a:p>
      </dgm:t>
    </dgm:pt>
    <dgm:pt modelId="{176B87D0-D5D8-41ED-A651-89E7D1DB14E0}" type="sibTrans" cxnId="{22C16627-A189-4A69-B21B-114DE6C00AA8}">
      <dgm:prSet/>
      <dgm:spPr/>
      <dgm:t>
        <a:bodyPr/>
        <a:lstStyle/>
        <a:p>
          <a:endParaRPr lang="es-ES"/>
        </a:p>
      </dgm:t>
    </dgm:pt>
    <dgm:pt modelId="{FDF43BA8-2DAF-4D2E-B1AF-412E3493E778}">
      <dgm:prSet phldrT="[Texto]"/>
      <dgm:spPr/>
      <dgm:t>
        <a:bodyPr/>
        <a:lstStyle/>
        <a:p>
          <a:r>
            <a:rPr lang="es-ES" dirty="0"/>
            <a:t>Creatividad</a:t>
          </a:r>
        </a:p>
      </dgm:t>
    </dgm:pt>
    <dgm:pt modelId="{69EB602F-6AB5-4A72-890D-E98DD1FECFD7}" type="parTrans" cxnId="{99BD0BD6-2CBD-4E3D-9D8D-CCBCC676F45D}">
      <dgm:prSet/>
      <dgm:spPr/>
      <dgm:t>
        <a:bodyPr/>
        <a:lstStyle/>
        <a:p>
          <a:endParaRPr lang="es-ES"/>
        </a:p>
      </dgm:t>
    </dgm:pt>
    <dgm:pt modelId="{CB0BA352-F88B-45EE-A01F-9F56238592F1}" type="sibTrans" cxnId="{99BD0BD6-2CBD-4E3D-9D8D-CCBCC676F45D}">
      <dgm:prSet/>
      <dgm:spPr/>
      <dgm:t>
        <a:bodyPr/>
        <a:lstStyle/>
        <a:p>
          <a:endParaRPr lang="es-ES"/>
        </a:p>
      </dgm:t>
    </dgm:pt>
    <dgm:pt modelId="{98266FE5-91C6-48FE-BAF2-9066A3B66868}" type="pres">
      <dgm:prSet presAssocID="{774E889E-1A1B-4A5A-9AE4-0D629091C017}" presName="outerComposite" presStyleCnt="0">
        <dgm:presLayoutVars>
          <dgm:chMax val="5"/>
          <dgm:dir/>
          <dgm:resizeHandles val="exact"/>
        </dgm:presLayoutVars>
      </dgm:prSet>
      <dgm:spPr/>
    </dgm:pt>
    <dgm:pt modelId="{0172A538-FFF5-4AE6-AC4D-8646EDC45CCF}" type="pres">
      <dgm:prSet presAssocID="{774E889E-1A1B-4A5A-9AE4-0D629091C017}" presName="dummyMaxCanvas" presStyleCnt="0">
        <dgm:presLayoutVars/>
      </dgm:prSet>
      <dgm:spPr/>
    </dgm:pt>
    <dgm:pt modelId="{51FDD66D-8ACD-4937-88E9-DF0C1B5DFFDA}" type="pres">
      <dgm:prSet presAssocID="{774E889E-1A1B-4A5A-9AE4-0D629091C017}" presName="FourNodes_1" presStyleLbl="node1" presStyleIdx="0" presStyleCnt="4" custLinFactNeighborX="-229" custLinFactNeighborY="-2942">
        <dgm:presLayoutVars>
          <dgm:bulletEnabled val="1"/>
        </dgm:presLayoutVars>
      </dgm:prSet>
      <dgm:spPr/>
    </dgm:pt>
    <dgm:pt modelId="{77E21FBF-7043-4E62-98C6-FEC1EB1676E8}" type="pres">
      <dgm:prSet presAssocID="{774E889E-1A1B-4A5A-9AE4-0D629091C017}" presName="FourNodes_2" presStyleLbl="node1" presStyleIdx="1" presStyleCnt="4" custLinFactNeighborY="-2578">
        <dgm:presLayoutVars>
          <dgm:bulletEnabled val="1"/>
        </dgm:presLayoutVars>
      </dgm:prSet>
      <dgm:spPr/>
    </dgm:pt>
    <dgm:pt modelId="{8572635A-AC6A-4809-B80B-C4F095BCB66E}" type="pres">
      <dgm:prSet presAssocID="{774E889E-1A1B-4A5A-9AE4-0D629091C017}" presName="FourNodes_3" presStyleLbl="node1" presStyleIdx="2" presStyleCnt="4" custLinFactNeighborY="-5156">
        <dgm:presLayoutVars>
          <dgm:bulletEnabled val="1"/>
        </dgm:presLayoutVars>
      </dgm:prSet>
      <dgm:spPr/>
    </dgm:pt>
    <dgm:pt modelId="{91FAF0C8-6283-455E-B7F3-3EB2D23E7106}" type="pres">
      <dgm:prSet presAssocID="{774E889E-1A1B-4A5A-9AE4-0D629091C017}" presName="FourNodes_4" presStyleLbl="node1" presStyleIdx="3" presStyleCnt="4" custLinFactNeighborY="-8426">
        <dgm:presLayoutVars>
          <dgm:bulletEnabled val="1"/>
        </dgm:presLayoutVars>
      </dgm:prSet>
      <dgm:spPr/>
    </dgm:pt>
    <dgm:pt modelId="{21C5722A-33F0-4A0C-AB62-5BB7F7E14072}" type="pres">
      <dgm:prSet presAssocID="{774E889E-1A1B-4A5A-9AE4-0D629091C017}" presName="FourConn_1-2" presStyleLbl="fgAccFollowNode1" presStyleIdx="0" presStyleCnt="3">
        <dgm:presLayoutVars>
          <dgm:bulletEnabled val="1"/>
        </dgm:presLayoutVars>
      </dgm:prSet>
      <dgm:spPr/>
    </dgm:pt>
    <dgm:pt modelId="{BFFECF41-81D7-4C8B-B26B-E47009B7E73A}" type="pres">
      <dgm:prSet presAssocID="{774E889E-1A1B-4A5A-9AE4-0D629091C017}" presName="FourConn_2-3" presStyleLbl="fgAccFollowNode1" presStyleIdx="1" presStyleCnt="3">
        <dgm:presLayoutVars>
          <dgm:bulletEnabled val="1"/>
        </dgm:presLayoutVars>
      </dgm:prSet>
      <dgm:spPr/>
    </dgm:pt>
    <dgm:pt modelId="{98119FA4-D7B6-4942-A95B-5F6F9CAA1DF1}" type="pres">
      <dgm:prSet presAssocID="{774E889E-1A1B-4A5A-9AE4-0D629091C017}" presName="FourConn_3-4" presStyleLbl="fgAccFollowNode1" presStyleIdx="2" presStyleCnt="3">
        <dgm:presLayoutVars>
          <dgm:bulletEnabled val="1"/>
        </dgm:presLayoutVars>
      </dgm:prSet>
      <dgm:spPr/>
    </dgm:pt>
    <dgm:pt modelId="{D7385E8B-0CC6-4CF9-87DA-9F2E69CDC9F0}" type="pres">
      <dgm:prSet presAssocID="{774E889E-1A1B-4A5A-9AE4-0D629091C017}" presName="FourNodes_1_text" presStyleLbl="node1" presStyleIdx="3" presStyleCnt="4">
        <dgm:presLayoutVars>
          <dgm:bulletEnabled val="1"/>
        </dgm:presLayoutVars>
      </dgm:prSet>
      <dgm:spPr/>
    </dgm:pt>
    <dgm:pt modelId="{3E8D769D-250B-4C3A-BFB7-4A0CB909E369}" type="pres">
      <dgm:prSet presAssocID="{774E889E-1A1B-4A5A-9AE4-0D629091C017}" presName="FourNodes_2_text" presStyleLbl="node1" presStyleIdx="3" presStyleCnt="4">
        <dgm:presLayoutVars>
          <dgm:bulletEnabled val="1"/>
        </dgm:presLayoutVars>
      </dgm:prSet>
      <dgm:spPr/>
    </dgm:pt>
    <dgm:pt modelId="{26E874F8-3622-4E0C-BE5E-EA84A87CE9F5}" type="pres">
      <dgm:prSet presAssocID="{774E889E-1A1B-4A5A-9AE4-0D629091C017}" presName="FourNodes_3_text" presStyleLbl="node1" presStyleIdx="3" presStyleCnt="4">
        <dgm:presLayoutVars>
          <dgm:bulletEnabled val="1"/>
        </dgm:presLayoutVars>
      </dgm:prSet>
      <dgm:spPr/>
    </dgm:pt>
    <dgm:pt modelId="{18BAED69-E406-4A87-B849-459B1050FB91}" type="pres">
      <dgm:prSet presAssocID="{774E889E-1A1B-4A5A-9AE4-0D629091C01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3B63F16-F985-4E59-BD61-768831B39B36}" srcId="{774E889E-1A1B-4A5A-9AE4-0D629091C017}" destId="{8688774D-401C-4DFE-8DCB-E0E213320BDD}" srcOrd="1" destOrd="0" parTransId="{694B7555-4C30-42D9-B6B2-90F4266148AF}" sibTransId="{86A45862-81A7-4ADD-B882-819A1B40715E}"/>
    <dgm:cxn modelId="{13285C1D-9964-4AA3-807F-6040C929144C}" type="presOf" srcId="{8688774D-401C-4DFE-8DCB-E0E213320BDD}" destId="{3E8D769D-250B-4C3A-BFB7-4A0CB909E369}" srcOrd="1" destOrd="0" presId="urn:microsoft.com/office/officeart/2005/8/layout/vProcess5"/>
    <dgm:cxn modelId="{22C16627-A189-4A69-B21B-114DE6C00AA8}" srcId="{774E889E-1A1B-4A5A-9AE4-0D629091C017}" destId="{8950E5F8-09A5-426A-90C5-A50816765068}" srcOrd="2" destOrd="0" parTransId="{C32F149E-2D5F-4B5F-9F98-12A14D8C0882}" sibTransId="{176B87D0-D5D8-41ED-A651-89E7D1DB14E0}"/>
    <dgm:cxn modelId="{1929E828-2A9F-43FE-848F-91081BF50ACE}" type="presOf" srcId="{8950E5F8-09A5-426A-90C5-A50816765068}" destId="{8572635A-AC6A-4809-B80B-C4F095BCB66E}" srcOrd="0" destOrd="0" presId="urn:microsoft.com/office/officeart/2005/8/layout/vProcess5"/>
    <dgm:cxn modelId="{F6C34537-2B09-4F02-A43B-3CAC7E843F02}" type="presOf" srcId="{B8E41854-3F2E-4E81-A425-AE58C6550E6A}" destId="{21C5722A-33F0-4A0C-AB62-5BB7F7E14072}" srcOrd="0" destOrd="0" presId="urn:microsoft.com/office/officeart/2005/8/layout/vProcess5"/>
    <dgm:cxn modelId="{694A2868-428B-4BC6-AD71-B086E712A63D}" type="presOf" srcId="{6B835334-D446-4FE4-9E12-6EF526C22DF6}" destId="{D7385E8B-0CC6-4CF9-87DA-9F2E69CDC9F0}" srcOrd="1" destOrd="0" presId="urn:microsoft.com/office/officeart/2005/8/layout/vProcess5"/>
    <dgm:cxn modelId="{D8E00690-4B77-4C3F-A634-2296891AEC6F}" type="presOf" srcId="{6B835334-D446-4FE4-9E12-6EF526C22DF6}" destId="{51FDD66D-8ACD-4937-88E9-DF0C1B5DFFDA}" srcOrd="0" destOrd="0" presId="urn:microsoft.com/office/officeart/2005/8/layout/vProcess5"/>
    <dgm:cxn modelId="{52E51B97-9BBA-4735-9B3D-E4ACE2837693}" type="presOf" srcId="{176B87D0-D5D8-41ED-A651-89E7D1DB14E0}" destId="{98119FA4-D7B6-4942-A95B-5F6F9CAA1DF1}" srcOrd="0" destOrd="0" presId="urn:microsoft.com/office/officeart/2005/8/layout/vProcess5"/>
    <dgm:cxn modelId="{7E21EFA0-FE34-4487-94F6-758A1CEA24A0}" type="presOf" srcId="{8688774D-401C-4DFE-8DCB-E0E213320BDD}" destId="{77E21FBF-7043-4E62-98C6-FEC1EB1676E8}" srcOrd="0" destOrd="0" presId="urn:microsoft.com/office/officeart/2005/8/layout/vProcess5"/>
    <dgm:cxn modelId="{7464EDAF-277A-490E-A9AE-7F5638C83A99}" type="presOf" srcId="{FDF43BA8-2DAF-4D2E-B1AF-412E3493E778}" destId="{91FAF0C8-6283-455E-B7F3-3EB2D23E7106}" srcOrd="0" destOrd="0" presId="urn:microsoft.com/office/officeart/2005/8/layout/vProcess5"/>
    <dgm:cxn modelId="{A9BB26B0-E404-4583-B81B-D53AA091D168}" srcId="{774E889E-1A1B-4A5A-9AE4-0D629091C017}" destId="{6B835334-D446-4FE4-9E12-6EF526C22DF6}" srcOrd="0" destOrd="0" parTransId="{974CA7BD-505D-4DC4-A56B-F6851ACE1009}" sibTransId="{B8E41854-3F2E-4E81-A425-AE58C6550E6A}"/>
    <dgm:cxn modelId="{D1DC13B2-45D9-4F86-9A53-BE3767DE17ED}" type="presOf" srcId="{774E889E-1A1B-4A5A-9AE4-0D629091C017}" destId="{98266FE5-91C6-48FE-BAF2-9066A3B66868}" srcOrd="0" destOrd="0" presId="urn:microsoft.com/office/officeart/2005/8/layout/vProcess5"/>
    <dgm:cxn modelId="{69CC5AB7-AF0C-4C63-986E-9911BBBAFDF5}" type="presOf" srcId="{86A45862-81A7-4ADD-B882-819A1B40715E}" destId="{BFFECF41-81D7-4C8B-B26B-E47009B7E73A}" srcOrd="0" destOrd="0" presId="urn:microsoft.com/office/officeart/2005/8/layout/vProcess5"/>
    <dgm:cxn modelId="{5A0D1FBA-4A77-4035-8507-87C079A29D03}" type="presOf" srcId="{FDF43BA8-2DAF-4D2E-B1AF-412E3493E778}" destId="{18BAED69-E406-4A87-B849-459B1050FB91}" srcOrd="1" destOrd="0" presId="urn:microsoft.com/office/officeart/2005/8/layout/vProcess5"/>
    <dgm:cxn modelId="{99BD0BD6-2CBD-4E3D-9D8D-CCBCC676F45D}" srcId="{774E889E-1A1B-4A5A-9AE4-0D629091C017}" destId="{FDF43BA8-2DAF-4D2E-B1AF-412E3493E778}" srcOrd="3" destOrd="0" parTransId="{69EB602F-6AB5-4A72-890D-E98DD1FECFD7}" sibTransId="{CB0BA352-F88B-45EE-A01F-9F56238592F1}"/>
    <dgm:cxn modelId="{0BD311D9-B252-44EA-B908-A8F393CFA726}" type="presOf" srcId="{8950E5F8-09A5-426A-90C5-A50816765068}" destId="{26E874F8-3622-4E0C-BE5E-EA84A87CE9F5}" srcOrd="1" destOrd="0" presId="urn:microsoft.com/office/officeart/2005/8/layout/vProcess5"/>
    <dgm:cxn modelId="{D62DDF6C-0F3B-437A-9A52-02D6022C8085}" type="presParOf" srcId="{98266FE5-91C6-48FE-BAF2-9066A3B66868}" destId="{0172A538-FFF5-4AE6-AC4D-8646EDC45CCF}" srcOrd="0" destOrd="0" presId="urn:microsoft.com/office/officeart/2005/8/layout/vProcess5"/>
    <dgm:cxn modelId="{E5211D8B-6163-4DF5-A05B-E16A23CB2FE4}" type="presParOf" srcId="{98266FE5-91C6-48FE-BAF2-9066A3B66868}" destId="{51FDD66D-8ACD-4937-88E9-DF0C1B5DFFDA}" srcOrd="1" destOrd="0" presId="urn:microsoft.com/office/officeart/2005/8/layout/vProcess5"/>
    <dgm:cxn modelId="{B12A75AA-4606-4E19-8DF4-8907B4650491}" type="presParOf" srcId="{98266FE5-91C6-48FE-BAF2-9066A3B66868}" destId="{77E21FBF-7043-4E62-98C6-FEC1EB1676E8}" srcOrd="2" destOrd="0" presId="urn:microsoft.com/office/officeart/2005/8/layout/vProcess5"/>
    <dgm:cxn modelId="{3E80B210-0B50-4D91-9599-087ED6B6629C}" type="presParOf" srcId="{98266FE5-91C6-48FE-BAF2-9066A3B66868}" destId="{8572635A-AC6A-4809-B80B-C4F095BCB66E}" srcOrd="3" destOrd="0" presId="urn:microsoft.com/office/officeart/2005/8/layout/vProcess5"/>
    <dgm:cxn modelId="{E60F96E0-050D-4E79-9C33-B273BBFDFDBC}" type="presParOf" srcId="{98266FE5-91C6-48FE-BAF2-9066A3B66868}" destId="{91FAF0C8-6283-455E-B7F3-3EB2D23E7106}" srcOrd="4" destOrd="0" presId="urn:microsoft.com/office/officeart/2005/8/layout/vProcess5"/>
    <dgm:cxn modelId="{DB6ED50D-9A29-40E0-B95F-1778DA17AB73}" type="presParOf" srcId="{98266FE5-91C6-48FE-BAF2-9066A3B66868}" destId="{21C5722A-33F0-4A0C-AB62-5BB7F7E14072}" srcOrd="5" destOrd="0" presId="urn:microsoft.com/office/officeart/2005/8/layout/vProcess5"/>
    <dgm:cxn modelId="{2BFAE603-433E-4522-8D20-6639D1A08D0C}" type="presParOf" srcId="{98266FE5-91C6-48FE-BAF2-9066A3B66868}" destId="{BFFECF41-81D7-4C8B-B26B-E47009B7E73A}" srcOrd="6" destOrd="0" presId="urn:microsoft.com/office/officeart/2005/8/layout/vProcess5"/>
    <dgm:cxn modelId="{3F425D8F-9539-4BC2-BAB1-A80CD1DFC591}" type="presParOf" srcId="{98266FE5-91C6-48FE-BAF2-9066A3B66868}" destId="{98119FA4-D7B6-4942-A95B-5F6F9CAA1DF1}" srcOrd="7" destOrd="0" presId="urn:microsoft.com/office/officeart/2005/8/layout/vProcess5"/>
    <dgm:cxn modelId="{58A91F46-7153-44F5-A8CA-D395A4AAB224}" type="presParOf" srcId="{98266FE5-91C6-48FE-BAF2-9066A3B66868}" destId="{D7385E8B-0CC6-4CF9-87DA-9F2E69CDC9F0}" srcOrd="8" destOrd="0" presId="urn:microsoft.com/office/officeart/2005/8/layout/vProcess5"/>
    <dgm:cxn modelId="{F0FD4553-0210-4B77-B8F2-03DBD62A95DC}" type="presParOf" srcId="{98266FE5-91C6-48FE-BAF2-9066A3B66868}" destId="{3E8D769D-250B-4C3A-BFB7-4A0CB909E369}" srcOrd="9" destOrd="0" presId="urn:microsoft.com/office/officeart/2005/8/layout/vProcess5"/>
    <dgm:cxn modelId="{A5355413-024D-4FE9-93C1-C30A68DBBFC5}" type="presParOf" srcId="{98266FE5-91C6-48FE-BAF2-9066A3B66868}" destId="{26E874F8-3622-4E0C-BE5E-EA84A87CE9F5}" srcOrd="10" destOrd="0" presId="urn:microsoft.com/office/officeart/2005/8/layout/vProcess5"/>
    <dgm:cxn modelId="{62A923C3-2106-44AB-9EB4-154D9EB2FCE2}" type="presParOf" srcId="{98266FE5-91C6-48FE-BAF2-9066A3B66868}" destId="{18BAED69-E406-4A87-B849-459B1050FB9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DD66D-8ACD-4937-88E9-DF0C1B5DFFDA}">
      <dsp:nvSpPr>
        <dsp:cNvPr id="0" name=""/>
        <dsp:cNvSpPr/>
      </dsp:nvSpPr>
      <dsp:spPr>
        <a:xfrm>
          <a:off x="0" y="0"/>
          <a:ext cx="3665066" cy="4814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Colaboración</a:t>
          </a:r>
        </a:p>
      </dsp:txBody>
      <dsp:txXfrm>
        <a:off x="14100" y="14100"/>
        <a:ext cx="3104916" cy="453202"/>
      </dsp:txXfrm>
    </dsp:sp>
    <dsp:sp modelId="{77E21FBF-7043-4E62-98C6-FEC1EB1676E8}">
      <dsp:nvSpPr>
        <dsp:cNvPr id="0" name=""/>
        <dsp:cNvSpPr/>
      </dsp:nvSpPr>
      <dsp:spPr>
        <a:xfrm>
          <a:off x="306949" y="556520"/>
          <a:ext cx="3665066" cy="481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Comunicación</a:t>
          </a:r>
        </a:p>
      </dsp:txBody>
      <dsp:txXfrm>
        <a:off x="321049" y="570620"/>
        <a:ext cx="3017005" cy="453202"/>
      </dsp:txXfrm>
    </dsp:sp>
    <dsp:sp modelId="{8572635A-AC6A-4809-B80B-C4F095BCB66E}">
      <dsp:nvSpPr>
        <dsp:cNvPr id="0" name=""/>
        <dsp:cNvSpPr/>
      </dsp:nvSpPr>
      <dsp:spPr>
        <a:xfrm>
          <a:off x="609317" y="1113040"/>
          <a:ext cx="3665066" cy="4814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Critical</a:t>
          </a:r>
          <a:r>
            <a:rPr lang="es-ES" sz="2000" kern="1200" dirty="0"/>
            <a:t> </a:t>
          </a:r>
          <a:r>
            <a:rPr lang="es-ES" sz="2000" kern="1200" dirty="0" err="1"/>
            <a:t>thinking</a:t>
          </a:r>
          <a:endParaRPr lang="es-ES" sz="2000" kern="1200" dirty="0"/>
        </a:p>
      </dsp:txBody>
      <dsp:txXfrm>
        <a:off x="623417" y="1127140"/>
        <a:ext cx="3021586" cy="453202"/>
      </dsp:txXfrm>
    </dsp:sp>
    <dsp:sp modelId="{91FAF0C8-6283-455E-B7F3-3EB2D23E7106}">
      <dsp:nvSpPr>
        <dsp:cNvPr id="0" name=""/>
        <dsp:cNvSpPr/>
      </dsp:nvSpPr>
      <dsp:spPr>
        <a:xfrm>
          <a:off x="916266" y="1666229"/>
          <a:ext cx="3665066" cy="4814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Creatividad</a:t>
          </a:r>
        </a:p>
      </dsp:txBody>
      <dsp:txXfrm>
        <a:off x="930366" y="1680329"/>
        <a:ext cx="3017005" cy="453202"/>
      </dsp:txXfrm>
    </dsp:sp>
    <dsp:sp modelId="{21C5722A-33F0-4A0C-AB62-5BB7F7E14072}">
      <dsp:nvSpPr>
        <dsp:cNvPr id="0" name=""/>
        <dsp:cNvSpPr/>
      </dsp:nvSpPr>
      <dsp:spPr>
        <a:xfrm>
          <a:off x="3352154" y="368710"/>
          <a:ext cx="312911" cy="312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422559" y="368710"/>
        <a:ext cx="172101" cy="235466"/>
      </dsp:txXfrm>
    </dsp:sp>
    <dsp:sp modelId="{BFFECF41-81D7-4C8B-B26B-E47009B7E73A}">
      <dsp:nvSpPr>
        <dsp:cNvPr id="0" name=""/>
        <dsp:cNvSpPr/>
      </dsp:nvSpPr>
      <dsp:spPr>
        <a:xfrm>
          <a:off x="3659103" y="937641"/>
          <a:ext cx="312911" cy="312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729508" y="937641"/>
        <a:ext cx="172101" cy="235466"/>
      </dsp:txXfrm>
    </dsp:sp>
    <dsp:sp modelId="{98119FA4-D7B6-4942-A95B-5F6F9CAA1DF1}">
      <dsp:nvSpPr>
        <dsp:cNvPr id="0" name=""/>
        <dsp:cNvSpPr/>
      </dsp:nvSpPr>
      <dsp:spPr>
        <a:xfrm>
          <a:off x="3961471" y="1506572"/>
          <a:ext cx="312911" cy="312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4031876" y="1506572"/>
        <a:ext cx="172101" cy="235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1T15:57:28.2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4595 300,'-1'-5,"0"0,0 0,0 0,-1 0,0 0,0 0,0 0,0 1,-1-1,0 1,0-1,0 1,0 0,-1 0,1 1,-1-1,0 1,0 0,-1 0,1 0,-3-1,-6-4,0 1,-1 0,0 1,0 0,-1 1,-12-2,-154-24,166 28,-350-81,272 68,-1 3,-91 1,-734 12,402 2,398-4,5 0,-35 8,94 1,0 3,1 2,-26 11,-47 11,-193 28,-82 20,331-63,0 3,2 3,-32 18,85-34,1 0,0 1,1 0,0 1,0 1,-5 6,-11 15,-26 35,47-55,0 1,1 1,0 0,2 0,0 0,0 0,1 1,1 0,1 0,0 1,1-1,1 14,0-6,1 0,2 0,0-1,2 1,0 0,2-1,0 0,6 12,3 2,2 0,1-1,1 0,2-2,2 0,1-2,1 0,2-2,1-1,1-1,2-2,8 5,122 79,-130-91,1-2,1-1,0-2,13 3,45 14,7 2,0-4,71 10,29-8,2-7,122-6,769-18,-418-2,-567 0,82-12,-133 7,0-3,-1-2,0-3,15-7,-27 3,-1-2,0-1,-2-2,15-13,26-16,-67 44,-1 0,0 0,-1-2,-1 1,1-2,-2 1,1-1,-2-1,7-11,11-24,-2-1,0-8,9-18,-20 44,-1-1,-1-1,-2 0,-2-1,-1 1,-1-1,-2-7,2-73,-7-59,0 39,3 75,0 14,-4-34,3 77,-1-1,1 1,0 0,-1 0,0 0,1-1,-1 1,0 0,0 0,0 0,-1 0,1 1,0-1,-1 0,1 0,-1 1,0-1,1 1,-1-1,0 1,0 0,0 0,0 0,0 0,0 0,0 0,0 0,0 1,-1-1,1 1,-1-1,-16-1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7:06.7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1 678,'57'-11,"1"3,0 2,108 4,-95 2,1157 0,-977-14,-99 3,173-14,-38-12,48-4,-17 23,489-55,81-27,-287 16,25-5,-372 47,-23 1,375 1,-286 23,-209 5,-75 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7:12.8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1 451,'3'-2,"0"-1,0 1,1 0,0-1,-1 1,1 1,0-1,0 1,-1-1,1 1,0 0,5 0,54-3,-32 3,71-6,-1-4,109-27,-121 20,1 3,1 5,0 4,92 5,192-14,-203 4,-8-1,94-3,-235 15,0 1,0-1,0-2,0 0,39-9,-17-1,0 2,1 2,0 2,0 3,50 1,-67 2,26 2,0-4,71-10,7-13,0 5,146-2,-200 22,26 0,143-18,18-13,408 5,-334 10,-40-12,-81 17,-187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1T15:57:33.1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1262 151,'0'-2,"-1"-1,1 1,-1-1,0 1,0 0,0 0,-1-1,1 1,0 0,-1 0,1 0,-1 0,0 1,0-1,1 0,-1 1,0-1,-1 1,1-1,-44-23,25 16,-1 2,0 1,-1 1,1 0,-1 2,-23-1,-35 3,-29 4,-2 0,-5-4,-118 3,219-1,0 1,0 1,0 0,0 1,1 1,0 1,0 0,0 0,0 2,1 0,1 0,-1 2,1-1,1 2,-3 3,3 0,1 0,1 1,1 1,0-1,0 2,2-1,0 1,1 0,1 0,0 1,2 0,-1 2,-4 46,2 0,2 43,4-84,-1 4,-1 67,7 33,-2-108,1-1,0 1,2-1,1 0,0-1,1 0,1 0,1 0,1-1,1-1,0 0,4 3,30 35,3-2,48 39,-77-75,0-2,0-1,2 0,0-2,0 0,1-2,19 6,34 9,61 12,-59-20,1-4,42 1,79 10,12 1,-34-1,-110-12,1-4,29-1,-58-5,37 7,28 2,517-8,-318-5,-255 2,2 1,41-6,-75 3,1-1,0-1,-1 0,0-1,0-1,0-1,0-1,40-21,1 3,1 2,1 3,45-10,-98 30,0-1,0 1,-1-1,1-1,0 1,-1-1,0 0,0-1,0 0,0 0,-1 0,1 0,-1-1,0 0,0 0,-1 0,0-1,4-4,2-4,1 1,0 0,1 1,3-2,-4 4,0 0,-1-1,0 0,-1-1,-1 0,1-2,-3 1,0 0,0-1,-2 1,0-1,0 0,-2-1,1 1,-1-14,-1-22,-4-49,-1 8,4 64,-1 0,-1 0,-5-16,4 30,0 0,-1 0,-1 1,0 0,0 0,-1 0,-1 0,-3-4,-16-18,16 20,-1 0,2-1,0 0,0 0,2-1,-3-7,-24-67,-4 1,-4 2,-4 2,39 73,-1 0,0 0,0 1,-1 0,0 0,-1 1,0 0,-1 1,0 0,-1 1,1 0,-1 1,-1 0,0 1,0 0,0 1,0 1,-1 0,1 1,-1 0,0 1,-9 0,-397 2,182 2,-1048-2,1272 0,0 0,0 1,0 1,1 0,-1 1,0 0,1 1,0 1,0 0,0 1,-2 1,0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1T15:57:38.4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2449 176,'0'-2,"-1"0,1 0,-1 0,0 0,0 0,0 0,0 1,0-1,0 0,0 0,0 1,-1-1,1 1,-1-1,1 1,-1 0,0-1,1 1,-1 0,-2-1,-39-18,42 19,-161-61,140 54,0 2,-1 0,0 1,0 2,0 0,-1 1,-56 0,-9 3,18 1,-70 0,-159-3,165-10,59 3,-29 3,20 3,-31 1,-5 5,101 0,-1 0,1 1,0 1,0 1,1 1,-8 5,-14 4,-19 9,1 2,1 3,2 2,-8 10,39-28,-1-1,-19 8,18-10,2 1,-17 11,37-20,1 0,-1 0,1 1,0-1,0 1,0 0,0 0,1 1,0-1,0 0,0 1,1 0,0 0,0 0,1 0,-1 0,0 6,0 12,0 1,2 0,1 22,1-20,-2-11,2-1,0 0,1 1,0-1,1 0,1 0,0-1,1 1,1-1,7 10,15 24,3-2,18 20,-14-20,-2 2,6 14,-23-34,1-1,1-1,2 0,0-2,2-1,5 3,14 11,2-3,1-2,11 4,19 19,-56-39,2 0,0-2,0 0,5 0,24 13,24 17,-37-20,0-2,2-2,12 4,15-2,0-4,2-2,61 7,42 8,42 13,97 2,-89-18,-36-3,141-2,294-22,-269-2,-343 1,0 0,0-1,0 0,1 0,-1 0,0-1,0 0,-1-1,2 0,-4 0,-1 1,1-1,-1 0,0 0,0-1,-1 1,1-1,-1 0,0 0,0 0,0 0,0 0,-1-1,1 1,-1-2,6-12,-2 0,0 0,-1 0,-1-1,0 1,-2-1,1-7,-1-38,-4-35,0 24,3-73,1 58,-3 0,-4 0,-14-67,14 137,-2 2,0-1,-1 1,-1 0,-1 0,0 1,-5-5,-3-6,-70-104,77 114,-1 1,-1 0,0 1,-2 1,1 0,-2 1,0 1,-1 0,0 1,0 1,-2 0,1 2,-1 0,0 1,-3 0,-96-29,-84-22,147 44,2-3,-8-5,29 9,-1 2,0 1,-1 1,-1 2,1 2,-34-3,-12 5,0-3,-79-19,134 22,0 1,-26 0,25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1T15:57:56.1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2323 1456,'0'-567,"0"547,-2-1,0 0,-2 1,0 0,-1 0,-4-9,-13-28,-15-27,12 31,-12-42,-42-111,74 196,0 0,-1 0,-1 1,0 0,0 0,-1 1,1-1,-2 2,1-1,-1 1,-1 1,1-1,-1 2,-9-5,-21-8,1 2,-2 1,-11-1,50 16,-48-12,0 3,-1 2,0 2,0 2,-3 3,-58-5,-519-7,524 12,74 0,-1 2,1 2,-28 5,44-5,-1 1,1 0,0 1,0 1,1 1,0 0,-14 10,-13 11,12-9,1 1,-12 14,22-18,-5 5,1 0,1 2,-10 14,26-29,0 0,1 1,1 0,-1 0,2 1,-1-1,2 1,-1 0,1 0,1 0,0 1,0 1,-2 76,7 80,0-28,-4-50,-1 2,6 13,-3-86,1 0,1 0,1 0,1 0,1-1,0 0,2 0,0-1,1 0,0 0,8 9,-10-15,1 0,-1 1,-1 1,-1-1,0 1,0 0,-2 0,0 0,0 0,-1 5,14 54,-3-26,-4-11,1 0,2-1,1-1,2 1,1-2,9 12,6 8,-20-33,0 0,11 11,-18-25,2 0,-1 0,1 0,0-1,0 0,0 0,1 0,0-1,4 2,31 13,40 11,15 6,-58-22,0-1,0-3,1-1,1-2,0-2,29 0,28 5,-36-3,23-2,-67-4,1-2,0 0,-1-1,1-1,-1 0,0-2,1 0,30-8,0 2,6 1,2-1,25-8,10-6,-18 6,47-20,-108 33,0 0,0-1,-1 0,0-1,0 0,-1-1,0-1,7-6,10-15,-1-1,5-11,24-29,-50 64,1-1,-2-1,1 1,-1-1,-1 0,0 0,0 0,-1 0,1-3,4-25,3-37,-3 22,15-150,-14 112,-8 66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5:37.4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1 352,'0'-16,"-1"7,1 0,1 0,2-15,-3 21,1 0,0 0,0 0,1 0,-1 0,1 1,-1-1,1 0,0 1,0-1,0 1,0 0,0 0,5-4,3 0,1-1,0 1,0 1,0 0,1 1,0 0,0 1,0 0,20-2,16 1,57 2,-39 2,366-22,-223-4,24-2,406 26,-315 4,2731-2,-2466-20,-529 12,1-4,62-19,-36 8,-44 16,0 2,0 1,0 2,61 6,-6-1,1034-3,-1088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6:18.92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1 107,'55'0,"50"1,199-24,-209 7,3-2,183-10,-71 18,2-1,1369 9,-768 4,2839-2,-3289 18,-268-11,39 5,88 3,-173-11,1 2,-1 2,61 18,37 6,-121-28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6:20.82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2 108,'-1'-3,"1"0,0 0,0 0,0 0,0 0,1 0,-1 0,1 0,0 0,-1 0,1 0,1 0,-1 0,0 0,1 1,0-1,-1 0,1 1,0-1,0 1,0 0,1 0,-1 0,1 0,-1 0,1 0,-1 1,1-1,0 1,6-2,8-3,1 1,0 0,1 2,26-2,83 1,-80 4,965 0,-425 2,644-2,-1187 2,1 2,-1 2,0 2,-1 2,65 23,-45-15,0-2,1-4,117 9,201-18,-63-3,-125 18,-114-9,7 3,-48-5,54 1,166 6,61-1,147-14,-440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6:36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1 370,'3419'0,"-3129"-16,-170 7,19-4,57-3,-137 10,1-2,-1-4,103-32,7-3,64 9,39-9,-236 37,15-5,1 2,0 3,1 2,59-2,64 0,-46 0,73-3,103-2,-164 16,-110-1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11:56:38.7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1034,'18'-1,"0"0,0-2,21-5,0-1,298-38,31-7,28-26,-139 45,-123 21,56-27,-80 14,65-3,-104 20,108-29,-104 15,1 4,110-16,211-9,-255 19,-83 14,95-8,375 18,-261 4,280-18,659-46,-1063 63,226-2,-331-3,1-1,43-12,53-7,208-8,-227 23,133-8,-73 5,25-1,-173 11,1-1,55-14,15-2,375 4,-21 2,-19-26,-289 28,97-5,100-16,-196 13,548-34,-610 52,-54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7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3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November 16,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November 16,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1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3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6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5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November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7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7428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3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9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96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5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7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0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7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244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210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417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752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0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85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46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936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590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40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19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3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November 16,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F87A-708B-A54A-9801-2DE98CE42A01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4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9.png"/><Relationship Id="rId3" Type="http://schemas.openxmlformats.org/officeDocument/2006/relationships/image" Target="../media/image19.emf"/><Relationship Id="rId7" Type="http://schemas.openxmlformats.org/officeDocument/2006/relationships/image" Target="../media/image160.png"/><Relationship Id="rId12" Type="http://schemas.openxmlformats.org/officeDocument/2006/relationships/customXml" Target="../ink/ink9.xml"/><Relationship Id="rId17" Type="http://schemas.openxmlformats.org/officeDocument/2006/relationships/image" Target="../media/image21.png"/><Relationship Id="rId2" Type="http://schemas.openxmlformats.org/officeDocument/2006/relationships/image" Target="../media/image18.jp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70.png"/><Relationship Id="rId1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diagramData" Target="../diagrams/data1.xml"/><Relationship Id="rId3" Type="http://schemas.openxmlformats.org/officeDocument/2006/relationships/hyperlink" Target="http://www.qs.com/author/gabriel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250.png"/><Relationship Id="rId17" Type="http://schemas.microsoft.com/office/2007/relationships/diagramDrawing" Target="../diagrams/drawing1.xml"/><Relationship Id="rId2" Type="http://schemas.openxmlformats.org/officeDocument/2006/relationships/image" Target="../media/image8.jp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240.png"/><Relationship Id="rId4" Type="http://schemas.openxmlformats.org/officeDocument/2006/relationships/hyperlink" Target="http://www.qs.com/understanding-the-importance-of-resilience-as-a-graduate-skill/" TargetMode="External"/><Relationship Id="rId9" Type="http://schemas.openxmlformats.org/officeDocument/2006/relationships/customXml" Target="../ink/ink3.xml"/><Relationship Id="rId1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41883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192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056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41482" y="1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06258" y="6115502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9F99B1-659C-4D3C-B054-3E8F78BE7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3" t="35448" r="26237" b="24926"/>
          <a:stretch/>
        </p:blipFill>
        <p:spPr>
          <a:xfrm>
            <a:off x="4140849" y="643468"/>
            <a:ext cx="391030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27061" y="6453144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20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A18DAF5-A0A5-48A8-8205-B20FC5B0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"/>
            <a:ext cx="949642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BD7C39-8FDA-40B9-9949-267B846B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6" y="1890368"/>
            <a:ext cx="2528889" cy="29820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9F820-FA7B-4AC9-8393-F4D88D88528C}"/>
              </a:ext>
            </a:extLst>
          </p:cNvPr>
          <p:cNvSpPr txBox="1"/>
          <p:nvPr/>
        </p:nvSpPr>
        <p:spPr>
          <a:xfrm>
            <a:off x="1800225" y="6372225"/>
            <a:ext cx="2212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Cedido por Karen Clark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41C78771-8F9E-4B50-8999-C0C6A75B3DCB}"/>
                  </a:ext>
                </a:extLst>
              </p14:cNvPr>
              <p14:cNvContentPartPr/>
              <p14:nvPr/>
            </p14:nvContentPartPr>
            <p14:xfrm>
              <a:off x="1599585" y="4168650"/>
              <a:ext cx="2789280" cy="1270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41C78771-8F9E-4B50-8999-C0C6A75B3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5585" y="4060650"/>
                <a:ext cx="28969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EBD5A4D9-970D-4A76-BAFE-0A78DE81D687}"/>
                  </a:ext>
                </a:extLst>
              </p14:cNvPr>
              <p14:cNvContentPartPr/>
              <p14:nvPr/>
            </p14:nvContentPartPr>
            <p14:xfrm>
              <a:off x="5409825" y="561090"/>
              <a:ext cx="3114720" cy="486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EBD5A4D9-970D-4A76-BAFE-0A78DE81D6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6185" y="453090"/>
                <a:ext cx="32223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6A308C4-ED54-4ABC-84A1-EA70305BB3A7}"/>
                  </a:ext>
                </a:extLst>
              </p14:cNvPr>
              <p14:cNvContentPartPr/>
              <p14:nvPr/>
            </p14:nvContentPartPr>
            <p14:xfrm>
              <a:off x="5427825" y="903090"/>
              <a:ext cx="2219400" cy="7812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6A308C4-ED54-4ABC-84A1-EA70305BB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4185" y="795450"/>
                <a:ext cx="2327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9AC28660-1C7B-45AA-B903-0D2226C82F4E}"/>
                  </a:ext>
                </a:extLst>
              </p14:cNvPr>
              <p14:cNvContentPartPr/>
              <p14:nvPr/>
            </p14:nvContentPartPr>
            <p14:xfrm>
              <a:off x="5161425" y="5733570"/>
              <a:ext cx="2348640" cy="1335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9AC28660-1C7B-45AA-B903-0D2226C82F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785" y="5625570"/>
                <a:ext cx="2456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BF7CA1C7-E2EA-49FB-A746-75CE0D4DE369}"/>
                  </a:ext>
                </a:extLst>
              </p14:cNvPr>
              <p14:cNvContentPartPr/>
              <p14:nvPr/>
            </p14:nvContentPartPr>
            <p14:xfrm>
              <a:off x="5161425" y="5961090"/>
              <a:ext cx="4029120" cy="3726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BF7CA1C7-E2EA-49FB-A746-75CE0D4DE3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07785" y="5853450"/>
                <a:ext cx="41367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D2D042A3-AD5C-4FB4-84A7-0D5A907B44F1}"/>
                  </a:ext>
                </a:extLst>
              </p14:cNvPr>
              <p14:cNvContentPartPr/>
              <p14:nvPr/>
            </p14:nvContentPartPr>
            <p14:xfrm>
              <a:off x="8019105" y="3555570"/>
              <a:ext cx="2803320" cy="2444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D2D042A3-AD5C-4FB4-84A7-0D5A907B44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5465" y="3447930"/>
                <a:ext cx="29109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073331ED-8D1A-4E24-87AB-4B99F07F49E8}"/>
                  </a:ext>
                </a:extLst>
              </p14:cNvPr>
              <p14:cNvContentPartPr/>
              <p14:nvPr/>
            </p14:nvContentPartPr>
            <p14:xfrm>
              <a:off x="7981305" y="3971010"/>
              <a:ext cx="2032920" cy="16272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73331ED-8D1A-4E24-87AB-4B99F07F49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27665" y="3863010"/>
                <a:ext cx="214056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83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5835"/>
            <a:ext cx="4876801" cy="1057275"/>
          </a:xfrm>
        </p:spPr>
        <p:txBody>
          <a:bodyPr anchor="ctr">
            <a:normAutofit/>
          </a:bodyPr>
          <a:lstStyle/>
          <a:p>
            <a:r>
              <a:rPr lang="es-ES" sz="5000" dirty="0">
                <a:solidFill>
                  <a:schemeClr val="tx1"/>
                </a:solidFill>
              </a:rPr>
              <a:t>Otras ideas</a:t>
            </a:r>
            <a:endParaRPr lang="es-ES" sz="5000" dirty="0"/>
          </a:p>
        </p:txBody>
      </p:sp>
      <p:pic>
        <p:nvPicPr>
          <p:cNvPr id="4" name="Picture 3" descr="Una bombilla multicolor con iconos de empresa">
            <a:extLst>
              <a:ext uri="{FF2B5EF4-FFF2-40B4-BE49-F238E27FC236}">
                <a16:creationId xmlns:a16="http://schemas.microsoft.com/office/drawing/2014/main" id="{07D7B270-EFEE-4FC3-9D93-47F2CB7A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5" r="19171" b="1"/>
          <a:stretch/>
        </p:blipFill>
        <p:spPr>
          <a:xfrm>
            <a:off x="9608097" y="0"/>
            <a:ext cx="2529382" cy="37809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F26D305-4784-4EBB-890C-B68C7A836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98" y="4160021"/>
            <a:ext cx="1736203" cy="24432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0F9B9D-3361-4C6F-A6C6-782ED25AF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7" y="4330022"/>
            <a:ext cx="1736203" cy="24432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3CE218-6D9A-457D-8D67-95E50293F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27" y="900292"/>
            <a:ext cx="1736203" cy="24432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56BBBF4-C158-44D8-AC64-A6D64CF5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681" y="4160021"/>
            <a:ext cx="1736203" cy="244320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0E35EF8A-0234-4A1F-9353-50E5640055B9}"/>
              </a:ext>
            </a:extLst>
          </p:cNvPr>
          <p:cNvSpPr txBox="1">
            <a:spLocks/>
          </p:cNvSpPr>
          <p:nvPr/>
        </p:nvSpPr>
        <p:spPr>
          <a:xfrm>
            <a:off x="4938713" y="1256832"/>
            <a:ext cx="4876801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000" b="0" cap="none"/>
              <a:t>Actividad 15 </a:t>
            </a:r>
            <a:r>
              <a:rPr lang="es-ES" sz="5000" b="0" cap="none" dirty="0"/>
              <a:t>min finales clase:</a:t>
            </a:r>
          </a:p>
          <a:p>
            <a:r>
              <a:rPr lang="es-ES" sz="5000" b="0" cap="none" dirty="0"/>
              <a:t>3-4 preguntas de lo más importante del día. Socrative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F109F2FE-5F55-45EE-8AA8-8EF043113C75}"/>
              </a:ext>
            </a:extLst>
          </p:cNvPr>
          <p:cNvSpPr/>
          <p:nvPr/>
        </p:nvSpPr>
        <p:spPr>
          <a:xfrm rot="3007682">
            <a:off x="2362271" y="3307420"/>
            <a:ext cx="573694" cy="1057275"/>
          </a:xfrm>
          <a:prstGeom prst="downArrow">
            <a:avLst>
              <a:gd name="adj1" fmla="val 50000"/>
              <a:gd name="adj2" fmla="val 494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CD3C33E0-8DE0-4B63-8A7C-5B2C8E75D186}"/>
              </a:ext>
            </a:extLst>
          </p:cNvPr>
          <p:cNvSpPr/>
          <p:nvPr/>
        </p:nvSpPr>
        <p:spPr>
          <a:xfrm rot="193228">
            <a:off x="3933088" y="3596630"/>
            <a:ext cx="573694" cy="644064"/>
          </a:xfrm>
          <a:prstGeom prst="downArrow">
            <a:avLst>
              <a:gd name="adj1" fmla="val 50000"/>
              <a:gd name="adj2" fmla="val 494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C7BE192A-E777-451D-8770-3EBE36963D9B}"/>
              </a:ext>
            </a:extLst>
          </p:cNvPr>
          <p:cNvSpPr/>
          <p:nvPr/>
        </p:nvSpPr>
        <p:spPr>
          <a:xfrm rot="18183074">
            <a:off x="5251403" y="3235780"/>
            <a:ext cx="573694" cy="1057275"/>
          </a:xfrm>
          <a:prstGeom prst="downArrow">
            <a:avLst>
              <a:gd name="adj1" fmla="val 50000"/>
              <a:gd name="adj2" fmla="val 494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95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813" y="0"/>
            <a:ext cx="4876801" cy="1057275"/>
          </a:xfrm>
        </p:spPr>
        <p:txBody>
          <a:bodyPr anchor="ctr">
            <a:normAutofit/>
          </a:bodyPr>
          <a:lstStyle/>
          <a:p>
            <a:r>
              <a:rPr lang="es-ES" sz="5000" dirty="0">
                <a:solidFill>
                  <a:schemeClr val="tx1"/>
                </a:solidFill>
              </a:rPr>
              <a:t>más ideas</a:t>
            </a:r>
            <a:endParaRPr lang="es-ES" sz="500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0E35EF8A-0234-4A1F-9353-50E5640055B9}"/>
              </a:ext>
            </a:extLst>
          </p:cNvPr>
          <p:cNvSpPr txBox="1">
            <a:spLocks/>
          </p:cNvSpPr>
          <p:nvPr/>
        </p:nvSpPr>
        <p:spPr>
          <a:xfrm>
            <a:off x="2091030" y="2278630"/>
            <a:ext cx="483869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0" cap="none" dirty="0"/>
              <a:t>Leer. Mejorar expresión escrita y plasmar ideas, motivar por ciertos temas complicados…</a:t>
            </a:r>
          </a:p>
          <a:p>
            <a:endParaRPr lang="es-ES" sz="5000" b="0" cap="none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F109F2FE-5F55-45EE-8AA8-8EF043113C75}"/>
              </a:ext>
            </a:extLst>
          </p:cNvPr>
          <p:cNvSpPr/>
          <p:nvPr/>
        </p:nvSpPr>
        <p:spPr>
          <a:xfrm rot="4018566">
            <a:off x="7498872" y="748047"/>
            <a:ext cx="499134" cy="2128212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2BD887-051E-42E7-B13D-0DED1AFC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13" y="590549"/>
            <a:ext cx="1736203" cy="24432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672F0E-24F9-4113-A88D-062E9B012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4" y="3824243"/>
            <a:ext cx="1736203" cy="2443208"/>
          </a:xfrm>
          <a:prstGeom prst="rect">
            <a:avLst/>
          </a:prstGeom>
        </p:spPr>
      </p:pic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895A3083-5088-407A-BBC8-B3D9C746453D}"/>
              </a:ext>
            </a:extLst>
          </p:cNvPr>
          <p:cNvSpPr/>
          <p:nvPr/>
        </p:nvSpPr>
        <p:spPr>
          <a:xfrm rot="17295879">
            <a:off x="7256207" y="1898772"/>
            <a:ext cx="499134" cy="2804406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652F25-734D-4AB9-894D-6B7348F61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7" t="29725" r="8945" b="6111"/>
          <a:stretch/>
        </p:blipFill>
        <p:spPr>
          <a:xfrm>
            <a:off x="450107" y="3710359"/>
            <a:ext cx="5681559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25" y="135360"/>
            <a:ext cx="4876801" cy="1057275"/>
          </a:xfrm>
        </p:spPr>
        <p:txBody>
          <a:bodyPr anchor="ctr">
            <a:normAutofit/>
          </a:bodyPr>
          <a:lstStyle/>
          <a:p>
            <a:r>
              <a:rPr lang="es-ES" sz="5000" dirty="0">
                <a:solidFill>
                  <a:schemeClr val="tx1"/>
                </a:solidFill>
              </a:rPr>
              <a:t>más ideas</a:t>
            </a:r>
            <a:endParaRPr lang="es-ES" sz="5000" dirty="0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C7BE192A-E777-451D-8770-3EBE36963D9B}"/>
              </a:ext>
            </a:extLst>
          </p:cNvPr>
          <p:cNvSpPr/>
          <p:nvPr/>
        </p:nvSpPr>
        <p:spPr>
          <a:xfrm rot="3350718">
            <a:off x="5959489" y="2904481"/>
            <a:ext cx="396429" cy="1100110"/>
          </a:xfrm>
          <a:prstGeom prst="downArrow">
            <a:avLst>
              <a:gd name="adj1" fmla="val 50000"/>
              <a:gd name="adj2" fmla="val 494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D529E9-905C-46F1-8D51-6CBCB4BC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63" y="411622"/>
            <a:ext cx="2273675" cy="3207101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652D3B47-4174-40FB-B6A5-7DAB8EDC74D4}"/>
              </a:ext>
            </a:extLst>
          </p:cNvPr>
          <p:cNvSpPr txBox="1">
            <a:spLocks/>
          </p:cNvSpPr>
          <p:nvPr/>
        </p:nvSpPr>
        <p:spPr>
          <a:xfrm>
            <a:off x="1128502" y="3757586"/>
            <a:ext cx="5029201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0" cap="none" dirty="0"/>
              <a:t>Empezar clase con </a:t>
            </a:r>
            <a:r>
              <a:rPr lang="es-ES" sz="7200" b="0" cap="none" dirty="0">
                <a:solidFill>
                  <a:srgbClr val="FF0000"/>
                </a:solidFill>
              </a:rPr>
              <a:t>¿Por qué?. </a:t>
            </a:r>
          </a:p>
          <a:p>
            <a:r>
              <a:rPr lang="es-ES" sz="3300" b="0" cap="none" dirty="0"/>
              <a:t>Plantear la necesidad para estudiar ciertas cosas de matemáticas, de filosofía, lengua…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732873D-5955-4446-B461-0928D22B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226" y="4436119"/>
            <a:ext cx="1564286" cy="2174767"/>
          </a:xfrm>
          <a:prstGeom prst="rect">
            <a:avLst/>
          </a:prstGeom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B927D8DA-088F-494E-92AD-3B45F4E70B8C}"/>
              </a:ext>
            </a:extLst>
          </p:cNvPr>
          <p:cNvSpPr/>
          <p:nvPr/>
        </p:nvSpPr>
        <p:spPr>
          <a:xfrm rot="18860826">
            <a:off x="8014511" y="3675086"/>
            <a:ext cx="587582" cy="1397150"/>
          </a:xfrm>
          <a:prstGeom prst="downArrow">
            <a:avLst>
              <a:gd name="adj1" fmla="val 50000"/>
              <a:gd name="adj2" fmla="val 494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ADFAC0F-D5A2-4724-B71D-30BBD87F5590}"/>
              </a:ext>
            </a:extLst>
          </p:cNvPr>
          <p:cNvSpPr txBox="1"/>
          <p:nvPr/>
        </p:nvSpPr>
        <p:spPr>
          <a:xfrm>
            <a:off x="4678198" y="6010999"/>
            <a:ext cx="4091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cap="none" dirty="0"/>
              <a:t>Conectar con problemas mundo real</a:t>
            </a:r>
          </a:p>
        </p:txBody>
      </p:sp>
    </p:spTree>
    <p:extLst>
      <p:ext uri="{BB962C8B-B14F-4D97-AF65-F5344CB8AC3E}">
        <p14:creationId xmlns:p14="http://schemas.microsoft.com/office/powerpoint/2010/main" val="183049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1" y="101401"/>
            <a:ext cx="4876801" cy="1057275"/>
          </a:xfrm>
        </p:spPr>
        <p:txBody>
          <a:bodyPr anchor="ctr">
            <a:normAutofit/>
          </a:bodyPr>
          <a:lstStyle/>
          <a:p>
            <a:r>
              <a:rPr lang="es-ES" sz="5000" dirty="0">
                <a:solidFill>
                  <a:schemeClr val="tx1"/>
                </a:solidFill>
              </a:rPr>
              <a:t>más ideas</a:t>
            </a:r>
            <a:endParaRPr lang="es-ES" sz="5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2D3B47-4174-40FB-B6A5-7DAB8EDC74D4}"/>
              </a:ext>
            </a:extLst>
          </p:cNvPr>
          <p:cNvSpPr txBox="1">
            <a:spLocks/>
          </p:cNvSpPr>
          <p:nvPr/>
        </p:nvSpPr>
        <p:spPr>
          <a:xfrm>
            <a:off x="3819524" y="1094401"/>
            <a:ext cx="5467351" cy="164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0" cap="none" dirty="0"/>
              <a:t>¿</a:t>
            </a:r>
            <a:r>
              <a:rPr lang="es-ES" sz="3600" b="0" cap="none" dirty="0"/>
              <a:t>Qué significa actuar de forma ética en tu profesión?</a:t>
            </a:r>
          </a:p>
          <a:p>
            <a:endParaRPr lang="es-ES" sz="3600" b="0" cap="none" dirty="0"/>
          </a:p>
          <a:p>
            <a:r>
              <a:rPr lang="es-ES" sz="3600" b="0" cap="none" dirty="0"/>
              <a:t>Copiar trabajos, plagiar…</a:t>
            </a:r>
          </a:p>
          <a:p>
            <a:endParaRPr lang="es-ES" sz="3600" b="0" cap="none" dirty="0"/>
          </a:p>
          <a:p>
            <a:r>
              <a:rPr lang="es-ES" sz="3600" b="0" cap="none" dirty="0"/>
              <a:t>¿Puedes identificar dilemas éticos y cómo tratarlos?</a:t>
            </a:r>
          </a:p>
          <a:p>
            <a:endParaRPr lang="es-ES" sz="3300" b="0" cap="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01BB59-0341-493E-B765-2A4D9B98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34" y="-55014"/>
            <a:ext cx="2498004" cy="3515224"/>
          </a:xfrm>
          <a:prstGeom prst="rect">
            <a:avLst/>
          </a:prstGeom>
        </p:spPr>
      </p:pic>
      <p:pic>
        <p:nvPicPr>
          <p:cNvPr id="11" name="Picture 152">
            <a:extLst>
              <a:ext uri="{FF2B5EF4-FFF2-40B4-BE49-F238E27FC236}">
                <a16:creationId xmlns:a16="http://schemas.microsoft.com/office/drawing/2014/main" id="{0CCA586C-3CC2-46B6-8AFC-7FC69DC925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65" y="3781426"/>
            <a:ext cx="19907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0">
            <a:extLst>
              <a:ext uri="{FF2B5EF4-FFF2-40B4-BE49-F238E27FC236}">
                <a16:creationId xmlns:a16="http://schemas.microsoft.com/office/drawing/2014/main" id="{0282D9C3-C1E1-4FC9-A83C-64CF492F7C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51" y="3928707"/>
            <a:ext cx="1990726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B5483C5A-D41D-4C6E-92D1-E478125A856F}"/>
              </a:ext>
            </a:extLst>
          </p:cNvPr>
          <p:cNvSpPr/>
          <p:nvPr/>
        </p:nvSpPr>
        <p:spPr>
          <a:xfrm rot="20692817">
            <a:off x="9541050" y="3676557"/>
            <a:ext cx="287304" cy="874338"/>
          </a:xfrm>
          <a:prstGeom prst="downArrow">
            <a:avLst>
              <a:gd name="adj1" fmla="val 50000"/>
              <a:gd name="adj2" fmla="val 992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A344A80A-0C38-4E87-8669-7E593B5A6EB0}"/>
              </a:ext>
            </a:extLst>
          </p:cNvPr>
          <p:cNvSpPr/>
          <p:nvPr/>
        </p:nvSpPr>
        <p:spPr>
          <a:xfrm rot="1764956">
            <a:off x="8509982" y="3509126"/>
            <a:ext cx="499134" cy="2128212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814DA3-4114-4B88-9F7D-D57D5337B4A6}"/>
              </a:ext>
            </a:extLst>
          </p:cNvPr>
          <p:cNvSpPr txBox="1"/>
          <p:nvPr/>
        </p:nvSpPr>
        <p:spPr>
          <a:xfrm>
            <a:off x="290514" y="32823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https://teachingexcellence.leeds.ac.uk/blog-the-importance-of-academic-and-personal-integrity-for-students</a:t>
            </a:r>
            <a:r>
              <a:rPr lang="es-ES" dirty="0"/>
              <a:t>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40DF31-C2E9-4A44-A4E6-F709C29F97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6" t="15972" r="4804" b="6112"/>
          <a:stretch/>
        </p:blipFill>
        <p:spPr>
          <a:xfrm>
            <a:off x="347662" y="3993882"/>
            <a:ext cx="5241118" cy="26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10">
            <a:extLst>
              <a:ext uri="{FF2B5EF4-FFF2-40B4-BE49-F238E27FC236}">
                <a16:creationId xmlns:a16="http://schemas.microsoft.com/office/drawing/2014/main" id="{DA506264-FB1C-44D1-BC70-B754FFF99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3874" y="71460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9">
            <a:extLst>
              <a:ext uri="{FF2B5EF4-FFF2-40B4-BE49-F238E27FC236}">
                <a16:creationId xmlns:a16="http://schemas.microsoft.com/office/drawing/2014/main" id="{E52F3FF4-54D2-42D9-98EC-88F86EA6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538855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7EBEEA28-1C39-47B7-B2A1-4176C07E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7611" y="55610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F08A04-5DD9-4010-8EA4-CC1EB67838B7}"/>
              </a:ext>
            </a:extLst>
          </p:cNvPr>
          <p:cNvSpPr txBox="1"/>
          <p:nvPr/>
        </p:nvSpPr>
        <p:spPr>
          <a:xfrm>
            <a:off x="75387" y="210319"/>
            <a:ext cx="1150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Project leads: Karen Clark, Claire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Dickerson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Joy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Jarvis (Learning and Teaching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Innovation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Center, University of Hertfordshire). Rebecca Thomas (University of East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Anglia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).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Card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design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illustration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Joel Cooper.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Resource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logo Mark Wilkinson.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Resource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design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Sarah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</a:rPr>
              <a:t>Moroney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 (University of Hertfordshire).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CECDFA-03AC-4863-B3F5-25263D11DF0C}"/>
              </a:ext>
            </a:extLst>
          </p:cNvPr>
          <p:cNvSpPr txBox="1"/>
          <p:nvPr/>
        </p:nvSpPr>
        <p:spPr>
          <a:xfrm>
            <a:off x="5311228" y="4522430"/>
            <a:ext cx="6815971" cy="68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4180">
              <a:lnSpc>
                <a:spcPct val="97000"/>
              </a:lnSpc>
              <a:spcBef>
                <a:spcPts val="2175"/>
              </a:spcBef>
              <a:spcAft>
                <a:spcPts val="0"/>
              </a:spcAft>
            </a:pPr>
            <a:r>
              <a:rPr lang="es-ES" sz="2000" dirty="0">
                <a:solidFill>
                  <a:srgbClr val="C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"spotter“</a:t>
            </a:r>
            <a:r>
              <a:rPr lang="es-ES" sz="2000" dirty="0">
                <a:solidFill>
                  <a:srgbClr val="C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la idea de "detectar/observar los procesos de pensamiento" cuando se aprende en una disciplina</a:t>
            </a:r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E1F9B20-93F9-403A-94BF-133E40A8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4" y="2105561"/>
            <a:ext cx="6353175" cy="2286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490C678-8E26-48C3-AC6C-DD89C6E1255E}"/>
              </a:ext>
            </a:extLst>
          </p:cNvPr>
          <p:cNvSpPr txBox="1"/>
          <p:nvPr/>
        </p:nvSpPr>
        <p:spPr>
          <a:xfrm>
            <a:off x="7333300" y="2105561"/>
            <a:ext cx="46154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C00000"/>
                </a:solidFill>
              </a:rPr>
              <a:t>Ideas para  profundizar en la  comprensión</a:t>
            </a:r>
          </a:p>
          <a:p>
            <a:pPr algn="ctr"/>
            <a:r>
              <a:rPr lang="es-ES" sz="2000" dirty="0">
                <a:solidFill>
                  <a:srgbClr val="C00000"/>
                </a:solidFill>
              </a:rPr>
              <a:t> del pensamiento profesional</a:t>
            </a:r>
          </a:p>
          <a:p>
            <a:pPr algn="ctr"/>
            <a:r>
              <a:rPr lang="es-ES" sz="2000" dirty="0">
                <a:solidFill>
                  <a:srgbClr val="C00000"/>
                </a:solidFill>
              </a:rPr>
              <a:t>(de una disciplina)</a:t>
            </a:r>
          </a:p>
          <a:p>
            <a:pPr algn="ctr"/>
            <a:r>
              <a:rPr lang="es-ES" sz="2000" dirty="0">
                <a:solidFill>
                  <a:srgbClr val="C00000"/>
                </a:solidFill>
              </a:rPr>
              <a:t>así como de los procesos de aprendizaje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F790F2-4EF0-4534-AB27-AF61F314FFA9}"/>
              </a:ext>
            </a:extLst>
          </p:cNvPr>
          <p:cNvSpPr txBox="1"/>
          <p:nvPr/>
        </p:nvSpPr>
        <p:spPr>
          <a:xfrm>
            <a:off x="5852733" y="5579880"/>
            <a:ext cx="6096000" cy="68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4180">
              <a:lnSpc>
                <a:spcPct val="97000"/>
              </a:lnSpc>
              <a:spcBef>
                <a:spcPts val="2175"/>
              </a:spcBef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highlight>
                  <a:srgbClr val="FFFF00"/>
                </a:highlight>
                <a:latin typeface="Calibri" panose="020F0502020204030204" pitchFamily="34" charset="0"/>
              </a:rPr>
              <a:t>'tarjetas' 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representación de cada proceso como una ilustración junto con una palabra (verbo)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7B8076D1-E038-4A9C-8694-7256BEBFE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10064" b="17190"/>
          <a:stretch/>
        </p:blipFill>
        <p:spPr bwMode="auto">
          <a:xfrm>
            <a:off x="410681" y="1071049"/>
            <a:ext cx="2802586" cy="24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Una persona sonriendo&#10;&#10;Descripción generada automáticamente">
            <a:extLst>
              <a:ext uri="{FF2B5EF4-FFF2-40B4-BE49-F238E27FC236}">
                <a16:creationId xmlns:a16="http://schemas.microsoft.com/office/drawing/2014/main" id="{536A18A2-BC38-47A2-A41F-023EE758D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1" y="1526449"/>
            <a:ext cx="1240831" cy="1240831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59D2BC3-6F54-4822-8EF5-3DA472062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" y="2742431"/>
            <a:ext cx="4086795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B4D2A34-ABCB-4F40-AC38-236990D3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9" name="Imagen 8" descr="Captura de pantalla de una persona&#10;&#10;Descripción generada automáticamente">
            <a:extLst>
              <a:ext uri="{FF2B5EF4-FFF2-40B4-BE49-F238E27FC236}">
                <a16:creationId xmlns:a16="http://schemas.microsoft.com/office/drawing/2014/main" id="{3CEB4FE5-7EFC-4B4C-AD8D-854660DFF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 b="2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89A571-A17D-4C26-97D1-61303914C5FA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Los “</a:t>
            </a:r>
            <a:r>
              <a:rPr lang="en-US" sz="2200" dirty="0" err="1"/>
              <a:t>expertos</a:t>
            </a:r>
            <a:r>
              <a:rPr lang="en-US" sz="2200" dirty="0"/>
              <a:t>” </a:t>
            </a:r>
            <a:r>
              <a:rPr lang="en-US" sz="2200" dirty="0" err="1"/>
              <a:t>hemos</a:t>
            </a:r>
            <a:r>
              <a:rPr lang="en-US" sz="2200" dirty="0"/>
              <a:t> </a:t>
            </a:r>
            <a:r>
              <a:rPr lang="en-US" sz="2200" dirty="0" err="1"/>
              <a:t>desarrollado</a:t>
            </a:r>
            <a:r>
              <a:rPr lang="en-US" sz="2200" dirty="0"/>
              <a:t> </a:t>
            </a:r>
            <a:r>
              <a:rPr lang="en-US" sz="2200" dirty="0" err="1"/>
              <a:t>esas</a:t>
            </a:r>
            <a:r>
              <a:rPr lang="en-US" sz="2200" dirty="0"/>
              <a:t> </a:t>
            </a:r>
            <a:r>
              <a:rPr lang="en-US" sz="2200" dirty="0" err="1"/>
              <a:t>habilidades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sz="3000" dirty="0" err="1">
                <a:solidFill>
                  <a:srgbClr val="00B0F0"/>
                </a:solidFill>
              </a:rPr>
              <a:t>escuchando</a:t>
            </a:r>
            <a:r>
              <a:rPr lang="en-US" sz="3000" dirty="0">
                <a:solidFill>
                  <a:srgbClr val="00B0F0"/>
                </a:solidFill>
              </a:rPr>
              <a:t>, </a:t>
            </a:r>
            <a:r>
              <a:rPr lang="en-US" sz="3000" dirty="0" err="1">
                <a:solidFill>
                  <a:srgbClr val="00B0F0"/>
                </a:solidFill>
              </a:rPr>
              <a:t>observando</a:t>
            </a:r>
            <a:r>
              <a:rPr lang="en-US" sz="3000" dirty="0">
                <a:solidFill>
                  <a:srgbClr val="00B0F0"/>
                </a:solidFill>
              </a:rPr>
              <a:t> o </a:t>
            </a:r>
            <a:r>
              <a:rPr lang="en-US" sz="3000" dirty="0" err="1">
                <a:solidFill>
                  <a:srgbClr val="00B0F0"/>
                </a:solidFill>
              </a:rPr>
              <a:t>imitando</a:t>
            </a:r>
            <a:endParaRPr lang="en-US" sz="3000" dirty="0">
              <a:solidFill>
                <a:srgbClr val="00B0F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Estudiantes</a:t>
            </a:r>
            <a:r>
              <a:rPr lang="en-US" sz="2200" dirty="0"/>
              <a:t> se </a:t>
            </a:r>
            <a:r>
              <a:rPr lang="en-US" sz="2200" dirty="0" err="1"/>
              <a:t>quedan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lo </a:t>
            </a:r>
            <a:r>
              <a:rPr lang="en-US" sz="3000" dirty="0">
                <a:solidFill>
                  <a:srgbClr val="FF66FF"/>
                </a:solidFill>
              </a:rPr>
              <a:t>superficial y no </a:t>
            </a:r>
            <a:r>
              <a:rPr lang="en-US" sz="3000" dirty="0" err="1">
                <a:solidFill>
                  <a:srgbClr val="FF66FF"/>
                </a:solidFill>
              </a:rPr>
              <a:t>adquieren</a:t>
            </a:r>
            <a:r>
              <a:rPr lang="en-US" sz="3000" dirty="0">
                <a:solidFill>
                  <a:srgbClr val="FF66FF"/>
                </a:solidFill>
              </a:rPr>
              <a:t> </a:t>
            </a:r>
            <a:r>
              <a:rPr lang="en-US" sz="3000" dirty="0" err="1">
                <a:solidFill>
                  <a:srgbClr val="FF66FF"/>
                </a:solidFill>
              </a:rPr>
              <a:t>habilidades</a:t>
            </a:r>
            <a:r>
              <a:rPr lang="en-US" sz="3000" dirty="0">
                <a:solidFill>
                  <a:srgbClr val="FF66FF"/>
                </a:solidFill>
              </a:rPr>
              <a:t> clave </a:t>
            </a:r>
            <a:r>
              <a:rPr lang="en-US" sz="2200" dirty="0"/>
              <a:t>de la </a:t>
            </a:r>
            <a:r>
              <a:rPr lang="en-US" sz="2200" dirty="0" err="1"/>
              <a:t>disciplina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Necesitamos</a:t>
            </a:r>
            <a:r>
              <a:rPr lang="en-US" sz="2200" dirty="0"/>
              <a:t> </a:t>
            </a:r>
            <a:r>
              <a:rPr lang="en-US" sz="2200" dirty="0" err="1"/>
              <a:t>ayudarles</a:t>
            </a:r>
            <a:r>
              <a:rPr lang="en-US" sz="2200" dirty="0"/>
              <a:t> a </a:t>
            </a:r>
            <a:r>
              <a:rPr lang="en-US" sz="3000" dirty="0" err="1">
                <a:solidFill>
                  <a:srgbClr val="00B050"/>
                </a:solidFill>
              </a:rPr>
              <a:t>pensar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como</a:t>
            </a:r>
            <a:r>
              <a:rPr lang="en-US" sz="3000" dirty="0">
                <a:solidFill>
                  <a:srgbClr val="00B050"/>
                </a:solidFill>
              </a:rPr>
              <a:t> un </a:t>
            </a:r>
            <a:r>
              <a:rPr lang="en-US" sz="3000" dirty="0" err="1">
                <a:solidFill>
                  <a:srgbClr val="00B050"/>
                </a:solidFill>
              </a:rPr>
              <a:t>experto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en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esa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disciplina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(Para </a:t>
            </a:r>
            <a:r>
              <a:rPr lang="en-US" sz="2200" dirty="0" err="1"/>
              <a:t>eso</a:t>
            </a:r>
            <a:r>
              <a:rPr lang="en-US" sz="2200" dirty="0"/>
              <a:t> se </a:t>
            </a:r>
            <a:r>
              <a:rPr lang="en-US" sz="2200" dirty="0" err="1"/>
              <a:t>han</a:t>
            </a:r>
            <a:r>
              <a:rPr lang="en-US" sz="2200" dirty="0"/>
              <a:t> </a:t>
            </a:r>
            <a:r>
              <a:rPr lang="en-US" sz="2200" dirty="0" err="1"/>
              <a:t>diseñado</a:t>
            </a:r>
            <a:r>
              <a:rPr lang="en-US" sz="2200" dirty="0"/>
              <a:t> las cartas)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607E79-33D3-4E17-8D42-4DCE156C66BC}"/>
              </a:ext>
            </a:extLst>
          </p:cNvPr>
          <p:cNvSpPr txBox="1"/>
          <p:nvPr/>
        </p:nvSpPr>
        <p:spPr>
          <a:xfrm>
            <a:off x="5779911" y="445647"/>
            <a:ext cx="6096000" cy="141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/>
              <a:t>Debemos</a:t>
            </a:r>
            <a:r>
              <a:rPr lang="en-US" sz="3000" dirty="0"/>
              <a:t> </a:t>
            </a:r>
            <a:r>
              <a:rPr lang="en-US" sz="3000" u="sng" dirty="0" err="1"/>
              <a:t>Equilibrar</a:t>
            </a:r>
            <a:r>
              <a:rPr lang="en-US" sz="3000" dirty="0"/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 </a:t>
            </a:r>
            <a:r>
              <a:rPr lang="en-US" sz="3000" dirty="0" err="1">
                <a:solidFill>
                  <a:srgbClr val="FF0000"/>
                </a:solidFill>
              </a:rPr>
              <a:t>contenido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y </a:t>
            </a:r>
            <a:r>
              <a:rPr lang="en-US" sz="3000" dirty="0" err="1">
                <a:solidFill>
                  <a:srgbClr val="00B050"/>
                </a:solidFill>
              </a:rPr>
              <a:t>formas</a:t>
            </a:r>
            <a:r>
              <a:rPr lang="en-US" sz="3000" dirty="0">
                <a:solidFill>
                  <a:srgbClr val="00B050"/>
                </a:solidFill>
              </a:rPr>
              <a:t> de </a:t>
            </a:r>
            <a:r>
              <a:rPr lang="en-US" sz="3000" dirty="0" err="1">
                <a:solidFill>
                  <a:srgbClr val="00B050"/>
                </a:solidFill>
              </a:rPr>
              <a:t>pensar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(</a:t>
            </a:r>
            <a:r>
              <a:rPr lang="en-US" sz="3000" dirty="0" err="1"/>
              <a:t>habilidades</a:t>
            </a:r>
            <a:r>
              <a:rPr lang="en-US" sz="3000" dirty="0"/>
              <a:t> que </a:t>
            </a:r>
            <a:r>
              <a:rPr lang="en-US" sz="3000" dirty="0" err="1"/>
              <a:t>deben</a:t>
            </a:r>
            <a:r>
              <a:rPr lang="en-US" sz="3000" dirty="0"/>
              <a:t> </a:t>
            </a:r>
            <a:r>
              <a:rPr lang="en-US" sz="3000" dirty="0" err="1"/>
              <a:t>adquirir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44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4581A4-5389-4787-A558-A5F6469DE9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4392" r="4047" b="26026"/>
          <a:stretch/>
        </p:blipFill>
        <p:spPr>
          <a:xfrm>
            <a:off x="376332" y="1184607"/>
            <a:ext cx="5714286" cy="49721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139887-5DBF-4CB9-BE30-95770652E985}"/>
              </a:ext>
            </a:extLst>
          </p:cNvPr>
          <p:cNvSpPr/>
          <p:nvPr/>
        </p:nvSpPr>
        <p:spPr>
          <a:xfrm>
            <a:off x="317076" y="6320622"/>
            <a:ext cx="9738804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“Understanding the Importance of Resilience as a Graduate Skill”.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osts by Gabriel Maschião da Co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osts by Gabriel Maschião da Co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Maschião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Posts by Gabriel Maschião da Co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Costa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QS blog.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http://www.qs.com/understanding-the-importance-of-resilience-as-a-graduate-skill/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10-Diciembre-2018).</a:t>
            </a:r>
            <a:endParaRPr lang="es-ES"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185DFE64-A81A-45F1-AD36-FD2D1D6AAA20}"/>
                  </a:ext>
                </a:extLst>
              </p14:cNvPr>
              <p14:cNvContentPartPr/>
              <p14:nvPr/>
            </p14:nvContentPartPr>
            <p14:xfrm>
              <a:off x="3556356" y="5315538"/>
              <a:ext cx="1726560" cy="6418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185DFE64-A81A-45F1-AD36-FD2D1D6AAA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716" y="5297538"/>
                <a:ext cx="176220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73959A-5B69-4894-95AF-B25F9E77E2D0}"/>
                  </a:ext>
                </a:extLst>
              </p14:cNvPr>
              <p14:cNvContentPartPr/>
              <p14:nvPr/>
            </p14:nvContentPartPr>
            <p14:xfrm>
              <a:off x="3012396" y="1175731"/>
              <a:ext cx="1407240" cy="60552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73959A-5B69-4894-95AF-B25F9E77E2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4396" y="1158091"/>
                <a:ext cx="1442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660B9A7-662C-471E-A3E4-A131ABC6E4E9}"/>
                  </a:ext>
                </a:extLst>
              </p14:cNvPr>
              <p14:cNvContentPartPr/>
              <p14:nvPr/>
            </p14:nvContentPartPr>
            <p14:xfrm>
              <a:off x="4762512" y="2383857"/>
              <a:ext cx="1433880" cy="7034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660B9A7-662C-471E-A3E4-A131ABC6E4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4872" y="2365857"/>
                <a:ext cx="146952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D75EB70C-43D4-4F4A-AF1B-F87D6E56EAA3}"/>
                  </a:ext>
                </a:extLst>
              </p14:cNvPr>
              <p14:cNvContentPartPr/>
              <p14:nvPr/>
            </p14:nvContentPartPr>
            <p14:xfrm>
              <a:off x="610050" y="3939431"/>
              <a:ext cx="836640" cy="8085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75EB70C-43D4-4F4A-AF1B-F87D6E56EA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2050" y="3921791"/>
                <a:ext cx="872280" cy="844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7EA0861D-5B63-40F3-8FFE-F66C0493638B}"/>
              </a:ext>
            </a:extLst>
          </p:cNvPr>
          <p:cNvSpPr txBox="1"/>
          <p:nvPr/>
        </p:nvSpPr>
        <p:spPr>
          <a:xfrm>
            <a:off x="94792" y="103729"/>
            <a:ext cx="5524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/>
              <a:t>Brecha entre la importancia atribuida a una habilidad          </a:t>
            </a:r>
          </a:p>
          <a:p>
            <a:pPr algn="just"/>
            <a:r>
              <a:rPr lang="es-ES" i="1" dirty="0"/>
              <a:t>frente al nivel de satisfacción en el mercado laboral </a:t>
            </a:r>
          </a:p>
          <a:p>
            <a:pPr algn="just"/>
            <a:r>
              <a:rPr lang="es-ES" i="1" dirty="0"/>
              <a:t>con la habilidad que tienen los graduados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F7C256-192B-4BE3-8BE4-CC52886AEDD7}"/>
              </a:ext>
            </a:extLst>
          </p:cNvPr>
          <p:cNvSpPr/>
          <p:nvPr/>
        </p:nvSpPr>
        <p:spPr>
          <a:xfrm>
            <a:off x="4080215" y="702648"/>
            <a:ext cx="235036" cy="264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AFBE03-7DF7-4B76-A796-B111050FB11B}"/>
              </a:ext>
            </a:extLst>
          </p:cNvPr>
          <p:cNvSpPr/>
          <p:nvPr/>
        </p:nvSpPr>
        <p:spPr>
          <a:xfrm>
            <a:off x="5244416" y="148522"/>
            <a:ext cx="235036" cy="26498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02ACCB3-A3FB-4DD7-86C7-2DA75E701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29409"/>
              </p:ext>
            </p:extLst>
          </p:nvPr>
        </p:nvGraphicFramePr>
        <p:xfrm>
          <a:off x="7000617" y="2152454"/>
          <a:ext cx="4581333" cy="218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2913EA97-742F-4864-B69C-B91C12FBAE2E}"/>
              </a:ext>
            </a:extLst>
          </p:cNvPr>
          <p:cNvSpPr/>
          <p:nvPr/>
        </p:nvSpPr>
        <p:spPr>
          <a:xfrm>
            <a:off x="6902006" y="1478491"/>
            <a:ext cx="394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National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Association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NEA, Estados Unidos (</a:t>
            </a:r>
            <a:r>
              <a:rPr lang="es-ES" sz="2000" b="1" dirty="0">
                <a:latin typeface="+mj-lt"/>
                <a:ea typeface="+mj-ea"/>
                <a:cs typeface="+mj-cs"/>
              </a:rPr>
              <a:t>4 Cs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96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4692"/>
            <a:ext cx="6410325" cy="3793482"/>
          </a:xfrm>
        </p:spPr>
        <p:txBody>
          <a:bodyPr anchor="ctr">
            <a:normAutofit/>
          </a:bodyPr>
          <a:lstStyle/>
          <a:p>
            <a:r>
              <a:rPr lang="es-ES" sz="6500" dirty="0">
                <a:solidFill>
                  <a:schemeClr val="tx1"/>
                </a:solidFill>
              </a:rPr>
              <a:t>Usado con estudiantes</a:t>
            </a:r>
            <a:br>
              <a:rPr lang="es-ES" sz="6000" dirty="0">
                <a:solidFill>
                  <a:schemeClr val="tx1"/>
                </a:solidFill>
              </a:rPr>
            </a:br>
            <a:r>
              <a:rPr lang="es-ES" sz="3000" dirty="0">
                <a:solidFill>
                  <a:schemeClr val="tx1"/>
                </a:solidFill>
              </a:rPr>
              <a:t>(Karen Clark)</a:t>
            </a:r>
            <a:br>
              <a:rPr lang="es-ES" sz="4400" dirty="0">
                <a:solidFill>
                  <a:schemeClr val="tx1"/>
                </a:solidFill>
              </a:rPr>
            </a:br>
            <a:endParaRPr lang="es-ES" dirty="0"/>
          </a:p>
        </p:txBody>
      </p:sp>
      <p:pic>
        <p:nvPicPr>
          <p:cNvPr id="4" name="Picture 3" descr="Una bombilla multicolor con iconos de empresa">
            <a:extLst>
              <a:ext uri="{FF2B5EF4-FFF2-40B4-BE49-F238E27FC236}">
                <a16:creationId xmlns:a16="http://schemas.microsoft.com/office/drawing/2014/main" id="{07D7B270-EFEE-4FC3-9D93-47F2CB7A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5" r="19171" b="1"/>
          <a:stretch/>
        </p:blipFill>
        <p:spPr>
          <a:xfrm>
            <a:off x="6481763" y="10"/>
            <a:ext cx="5634039" cy="6755919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38F55CE7-14DC-4139-B8E4-84A4C40BC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" y="3200400"/>
            <a:ext cx="5931217" cy="350588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De forma crítica deben responder a esta cuestión: Protección de la libertad de expresión como uno de los derechos humanos fundamentales</a:t>
            </a:r>
            <a:br>
              <a:rPr lang="es-ES" sz="2400" dirty="0">
                <a:solidFill>
                  <a:srgbClr val="0070C0"/>
                </a:solidFill>
              </a:rPr>
            </a:br>
            <a:br>
              <a:rPr lang="es-ES" sz="2400" dirty="0">
                <a:solidFill>
                  <a:srgbClr val="0070C0"/>
                </a:solidFill>
              </a:rPr>
            </a:br>
            <a:r>
              <a:rPr lang="es-ES" sz="7000" b="1" dirty="0">
                <a:solidFill>
                  <a:schemeClr val="tx1"/>
                </a:solidFill>
              </a:rPr>
              <a:t>¿Qué hacen?</a:t>
            </a:r>
            <a:endParaRPr lang="es-ES" sz="7000" dirty="0"/>
          </a:p>
        </p:txBody>
      </p:sp>
    </p:spTree>
    <p:extLst>
      <p:ext uri="{BB962C8B-B14F-4D97-AF65-F5344CB8AC3E}">
        <p14:creationId xmlns:p14="http://schemas.microsoft.com/office/powerpoint/2010/main" val="91655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B3CA4D-EC2A-4AAE-97D8-49D4B3957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45" y="269851"/>
            <a:ext cx="9206405" cy="5692798"/>
          </a:xfrm>
        </p:spPr>
        <p:txBody>
          <a:bodyPr>
            <a:normAutofit/>
          </a:bodyPr>
          <a:lstStyle/>
          <a:p>
            <a:pPr algn="l"/>
            <a:r>
              <a:rPr lang="es-ES" sz="2500" b="1" u="sng" dirty="0">
                <a:solidFill>
                  <a:srgbClr val="FF0000"/>
                </a:solidFill>
              </a:rPr>
              <a:t>Paso 1</a:t>
            </a:r>
            <a:r>
              <a:rPr lang="es-ES" sz="2500" dirty="0"/>
              <a:t>: Buscan en Google todo lo que pueden</a:t>
            </a:r>
          </a:p>
          <a:p>
            <a:pPr algn="l"/>
            <a:r>
              <a:rPr lang="es-ES" sz="2500" b="1" u="sng" dirty="0">
                <a:solidFill>
                  <a:srgbClr val="00B0F0"/>
                </a:solidFill>
              </a:rPr>
              <a:t>Paso 2</a:t>
            </a:r>
            <a:r>
              <a:rPr lang="es-ES" sz="2500" dirty="0"/>
              <a:t>: Se agobian por la enorme cantidad de información</a:t>
            </a: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endParaRPr lang="es-ES" sz="2500" u="sng" dirty="0">
              <a:solidFill>
                <a:srgbClr val="7030A0"/>
              </a:solidFill>
            </a:endParaRPr>
          </a:p>
          <a:p>
            <a:pPr algn="l"/>
            <a:r>
              <a:rPr lang="es-ES" sz="2500" u="sng" dirty="0">
                <a:solidFill>
                  <a:srgbClr val="7030A0"/>
                </a:solidFill>
              </a:rPr>
              <a:t>Paso 3</a:t>
            </a:r>
            <a:r>
              <a:rPr lang="es-ES" sz="2500" dirty="0"/>
              <a:t>: Reparto las cartas</a:t>
            </a:r>
          </a:p>
          <a:p>
            <a:pPr algn="l"/>
            <a:r>
              <a:rPr lang="es-ES" sz="2500" u="sng" dirty="0">
                <a:solidFill>
                  <a:srgbClr val="00B050"/>
                </a:solidFill>
              </a:rPr>
              <a:t>Paso 4</a:t>
            </a:r>
            <a:r>
              <a:rPr lang="es-ES" sz="2500" dirty="0"/>
              <a:t>: De esos 21 procesos, ¿Qué pasos seguiréis para responder?</a:t>
            </a:r>
          </a:p>
          <a:p>
            <a:pPr algn="l"/>
            <a:endParaRPr lang="es-E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E84C22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84C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84C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erson get too much infjrmation. Information and data overload concept. Digital information overload. Flat design">
            <a:extLst>
              <a:ext uri="{FF2B5EF4-FFF2-40B4-BE49-F238E27FC236}">
                <a16:creationId xmlns:a16="http://schemas.microsoft.com/office/drawing/2014/main" id="{0316DB0B-0CD1-4D11-85C0-2A79D6B3C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r="9373" b="774"/>
          <a:stretch/>
        </p:blipFill>
        <p:spPr bwMode="auto">
          <a:xfrm>
            <a:off x="2011360" y="1266825"/>
            <a:ext cx="3391872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3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BB9EAD-82C5-4DBD-BD13-BD52755E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250F5-2719-46CF-BF94-09CA242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2D1D19-94E7-427D-A80A-D6D9F2DA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B3CA4D-EC2A-4AAE-97D8-49D4B3957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743" y="857250"/>
            <a:ext cx="7834797" cy="5372100"/>
          </a:xfrm>
        </p:spPr>
        <p:txBody>
          <a:bodyPr>
            <a:normAutofit/>
          </a:bodyPr>
          <a:lstStyle/>
          <a:p>
            <a:pPr algn="l"/>
            <a:r>
              <a:rPr lang="es-ES" sz="2500" u="sng" dirty="0">
                <a:solidFill>
                  <a:srgbClr val="FF0000"/>
                </a:solidFill>
              </a:rPr>
              <a:t>Paso 5</a:t>
            </a:r>
            <a:r>
              <a:rPr lang="es-ES" sz="2500" dirty="0"/>
              <a:t>: Rápidamente, dicen “¡debemos investigar!</a:t>
            </a:r>
            <a:r>
              <a:rPr lang="es-ES" sz="3900" dirty="0"/>
              <a:t>”</a:t>
            </a: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endParaRPr lang="es-ES" sz="2500" b="1" u="sng" dirty="0">
              <a:solidFill>
                <a:srgbClr val="00B050"/>
              </a:solidFill>
              <a:latin typeface="Dante" panose="02020502050200020203" pitchFamily="18" charset="0"/>
            </a:endParaRPr>
          </a:p>
          <a:p>
            <a:pPr algn="l"/>
            <a:r>
              <a:rPr lang="es-ES" sz="2500" b="1" u="sng" dirty="0">
                <a:solidFill>
                  <a:srgbClr val="00B050"/>
                </a:solidFill>
                <a:latin typeface="Dante" panose="02020502050200020203" pitchFamily="18" charset="0"/>
              </a:rPr>
              <a:t>Paso 6</a:t>
            </a:r>
            <a:r>
              <a:rPr lang="es-ES" sz="2500" dirty="0"/>
              <a:t>: Pregunto ¿qué significa investigar?</a:t>
            </a:r>
          </a:p>
          <a:p>
            <a:pPr algn="l"/>
            <a:endParaRPr lang="es-ES" sz="2500" dirty="0"/>
          </a:p>
          <a:p>
            <a:pPr algn="l"/>
            <a:endParaRPr lang="es-ES" sz="3900" dirty="0"/>
          </a:p>
          <a:p>
            <a:pPr algn="l"/>
            <a:endParaRPr lang="es-E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1D842-D027-45A2-981F-6B76E11EE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E84C22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FD53B9-BACB-4F9A-9CF5-DFFABB89E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84C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3BAA05-2208-445F-893E-D4792BC0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84C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El científico realiza un experimento químico sostiene frascos de vidrio con líquido hace un gran descontento en el campo de la medicina mira atentamente a la cámara usa bata blanca guantes de goma trabaja en el laboratorio Foto gratis">
            <a:extLst>
              <a:ext uri="{FF2B5EF4-FFF2-40B4-BE49-F238E27FC236}">
                <a16:creationId xmlns:a16="http://schemas.microsoft.com/office/drawing/2014/main" id="{860FCD4E-4D1B-4F9B-A238-BCFB48B3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12" y="1451487"/>
            <a:ext cx="2870388" cy="39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F2049A-D05D-4920-82C9-FD6C08B45C58}"/>
              </a:ext>
            </a:extLst>
          </p:cNvPr>
          <p:cNvSpPr txBox="1"/>
          <p:nvPr/>
        </p:nvSpPr>
        <p:spPr>
          <a:xfrm>
            <a:off x="9334850" y="6434260"/>
            <a:ext cx="108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freepik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46">
            <a:extLst>
              <a:ext uri="{FF2B5EF4-FFF2-40B4-BE49-F238E27FC236}">
                <a16:creationId xmlns:a16="http://schemas.microsoft.com/office/drawing/2014/main" id="{84F075E8-63BC-49F4-9D52-0092C265D2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55" y="1047750"/>
            <a:ext cx="2873570" cy="40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2B49A68-7E24-4238-8CC1-B02C484C57D0}"/>
              </a:ext>
            </a:extLst>
          </p:cNvPr>
          <p:cNvSpPr txBox="1"/>
          <p:nvPr/>
        </p:nvSpPr>
        <p:spPr>
          <a:xfrm>
            <a:off x="1147249" y="87003"/>
            <a:ext cx="83277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/>
          </a:p>
          <a:p>
            <a:r>
              <a:rPr lang="es-ES" sz="3000" b="1" u="sng" dirty="0">
                <a:solidFill>
                  <a:srgbClr val="FF0000"/>
                </a:solidFill>
                <a:latin typeface="Dante" panose="02020502050200020203" pitchFamily="18" charset="0"/>
              </a:rPr>
              <a:t>Paso 7</a:t>
            </a:r>
            <a:r>
              <a:rPr lang="es-ES" sz="2500" dirty="0"/>
              <a:t>: No saben muy bien que significa eso</a:t>
            </a:r>
          </a:p>
          <a:p>
            <a:endParaRPr lang="es-ES" sz="1000" dirty="0"/>
          </a:p>
          <a:p>
            <a:endParaRPr lang="es-ES" sz="1000" dirty="0"/>
          </a:p>
          <a:p>
            <a:endParaRPr lang="es-ES" sz="1000" dirty="0"/>
          </a:p>
          <a:p>
            <a:endParaRPr lang="es-ES" sz="3000" b="1" u="sng" dirty="0">
              <a:solidFill>
                <a:srgbClr val="0070C0"/>
              </a:solidFill>
              <a:latin typeface="Dante" panose="02020502050200020203" pitchFamily="18" charset="0"/>
            </a:endParaRPr>
          </a:p>
          <a:p>
            <a:endParaRPr lang="es-ES" sz="3000" b="1" u="sng" dirty="0">
              <a:solidFill>
                <a:srgbClr val="0070C0"/>
              </a:solidFill>
              <a:latin typeface="Dante" panose="02020502050200020203" pitchFamily="18" charset="0"/>
            </a:endParaRPr>
          </a:p>
          <a:p>
            <a:r>
              <a:rPr lang="es-ES" sz="3000" b="1" u="sng" dirty="0">
                <a:solidFill>
                  <a:srgbClr val="0070C0"/>
                </a:solidFill>
                <a:latin typeface="Dante" panose="02020502050200020203" pitchFamily="18" charset="0"/>
              </a:rPr>
              <a:t>Paso 8</a:t>
            </a:r>
            <a:r>
              <a:rPr lang="es-ES" sz="2500" dirty="0"/>
              <a:t>: Vamos a desglosar en que consiste eso de investigar</a:t>
            </a:r>
          </a:p>
          <a:p>
            <a:r>
              <a:rPr lang="es-ES" sz="2500" dirty="0"/>
              <a:t>¿Por que etapas pasaréis para llevar a cabo la investigación?</a:t>
            </a:r>
          </a:p>
        </p:txBody>
      </p:sp>
      <p:pic>
        <p:nvPicPr>
          <p:cNvPr id="3" name="Picture 230">
            <a:extLst>
              <a:ext uri="{FF2B5EF4-FFF2-40B4-BE49-F238E27FC236}">
                <a16:creationId xmlns:a16="http://schemas.microsoft.com/office/drawing/2014/main" id="{FF90C96B-0373-4CA1-A3FF-E401977B1C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80" y="2922606"/>
            <a:ext cx="1828839" cy="2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2">
            <a:extLst>
              <a:ext uri="{FF2B5EF4-FFF2-40B4-BE49-F238E27FC236}">
                <a16:creationId xmlns:a16="http://schemas.microsoft.com/office/drawing/2014/main" id="{DCE89EEB-F7BC-4AF9-B379-9C6BE7AC53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24" y="3352110"/>
            <a:ext cx="1828839" cy="21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4">
            <a:extLst>
              <a:ext uri="{FF2B5EF4-FFF2-40B4-BE49-F238E27FC236}">
                <a16:creationId xmlns:a16="http://schemas.microsoft.com/office/drawing/2014/main" id="{60F7136A-F5CA-4AD4-85ED-5DE1C79492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92" y="3352110"/>
            <a:ext cx="2107995" cy="24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8">
            <a:extLst>
              <a:ext uri="{FF2B5EF4-FFF2-40B4-BE49-F238E27FC236}">
                <a16:creationId xmlns:a16="http://schemas.microsoft.com/office/drawing/2014/main" id="{3D792D0F-0905-4472-B9C9-A96C840A1E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4" y="2313381"/>
            <a:ext cx="1761391" cy="2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1F42D4-B261-4C51-B52C-72C35F9A5E21}"/>
              </a:ext>
            </a:extLst>
          </p:cNvPr>
          <p:cNvSpPr txBox="1"/>
          <p:nvPr/>
        </p:nvSpPr>
        <p:spPr>
          <a:xfrm>
            <a:off x="1185197" y="6005810"/>
            <a:ext cx="1939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00B050"/>
                </a:solidFill>
              </a:rPr>
              <a:t>Deben leer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585CC6-F3E3-4E0E-A8F2-8792C8F2C162}"/>
              </a:ext>
            </a:extLst>
          </p:cNvPr>
          <p:cNvSpPr txBox="1"/>
          <p:nvPr/>
        </p:nvSpPr>
        <p:spPr>
          <a:xfrm>
            <a:off x="3666823" y="5497978"/>
            <a:ext cx="276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FF0000"/>
                </a:solidFill>
              </a:rPr>
              <a:t>Comparar</a:t>
            </a:r>
          </a:p>
          <a:p>
            <a:r>
              <a:rPr lang="es-ES" sz="3000" dirty="0">
                <a:solidFill>
                  <a:srgbClr val="FF0000"/>
                </a:solidFill>
              </a:rPr>
              <a:t>diferentes casos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0EE067-2FE2-41BB-A240-BC67E69264AB}"/>
              </a:ext>
            </a:extLst>
          </p:cNvPr>
          <p:cNvSpPr txBox="1"/>
          <p:nvPr/>
        </p:nvSpPr>
        <p:spPr>
          <a:xfrm>
            <a:off x="6669474" y="5276382"/>
            <a:ext cx="2092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B0F0"/>
                </a:solidFill>
              </a:rPr>
              <a:t>Analizar que se dice</a:t>
            </a:r>
          </a:p>
          <a:p>
            <a:r>
              <a:rPr lang="es-ES" sz="3000" dirty="0">
                <a:solidFill>
                  <a:srgbClr val="00B0F0"/>
                </a:solidFill>
              </a:rPr>
              <a:t>en los casos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F8FD18-633C-4C04-B3F6-9B1B1C01339C}"/>
              </a:ext>
            </a:extLst>
          </p:cNvPr>
          <p:cNvSpPr txBox="1"/>
          <p:nvPr/>
        </p:nvSpPr>
        <p:spPr>
          <a:xfrm>
            <a:off x="9316856" y="4801197"/>
            <a:ext cx="26405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rgbClr val="FF66FF"/>
                </a:solidFill>
              </a:rPr>
              <a:t>¿Cuáles son los</a:t>
            </a:r>
          </a:p>
          <a:p>
            <a:r>
              <a:rPr lang="es-ES" sz="3000" dirty="0">
                <a:solidFill>
                  <a:srgbClr val="FF66FF"/>
                </a:solidFill>
              </a:rPr>
              <a:t>temas clave?</a:t>
            </a:r>
          </a:p>
          <a:p>
            <a:r>
              <a:rPr lang="es-ES" sz="3000" dirty="0">
                <a:solidFill>
                  <a:srgbClr val="FF66FF"/>
                </a:solidFill>
              </a:rPr>
              <a:t>Deben pensar</a:t>
            </a:r>
          </a:p>
          <a:p>
            <a:r>
              <a:rPr lang="es-ES" sz="3000" dirty="0">
                <a:solidFill>
                  <a:srgbClr val="FF66FF"/>
                </a:solidFill>
              </a:rPr>
              <a:t>de forma crítica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0D3676-07A4-4530-B3F9-9222B2A6F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76" t="33146" r="46486" b="37416"/>
          <a:stretch/>
        </p:blipFill>
        <p:spPr>
          <a:xfrm>
            <a:off x="7066599" y="23606"/>
            <a:ext cx="2556771" cy="21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7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429DA-D0BE-4845-9AB6-6E1F7D516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80" y="153254"/>
            <a:ext cx="6410325" cy="3793482"/>
          </a:xfrm>
        </p:spPr>
        <p:txBody>
          <a:bodyPr anchor="ctr">
            <a:normAutofit/>
          </a:bodyPr>
          <a:lstStyle/>
          <a:p>
            <a:pPr algn="ctr"/>
            <a:r>
              <a:rPr lang="es-ES" sz="6500" b="0" cap="none" dirty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s-ES" sz="6500" b="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sado con profesores</a:t>
            </a:r>
            <a:br>
              <a:rPr lang="es-ES" sz="5500" b="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000" b="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s-ES" sz="3000" b="0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karen</a:t>
            </a:r>
            <a:r>
              <a:rPr lang="es-ES" sz="3000" b="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000" b="0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clark</a:t>
            </a:r>
            <a:r>
              <a:rPr lang="es-ES" sz="3000" b="0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br>
              <a:rPr lang="es-ES" sz="4400" cap="none" dirty="0">
                <a:solidFill>
                  <a:schemeClr val="tx1"/>
                </a:solidFill>
              </a:rPr>
            </a:br>
            <a:endParaRPr lang="es-ES" cap="none" dirty="0"/>
          </a:p>
        </p:txBody>
      </p:sp>
      <p:pic>
        <p:nvPicPr>
          <p:cNvPr id="4" name="Picture 3" descr="Una bombilla multicolor con iconos de empresa">
            <a:extLst>
              <a:ext uri="{FF2B5EF4-FFF2-40B4-BE49-F238E27FC236}">
                <a16:creationId xmlns:a16="http://schemas.microsoft.com/office/drawing/2014/main" id="{07D7B270-EFEE-4FC3-9D93-47F2CB7A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5" r="19171" b="1"/>
          <a:stretch/>
        </p:blipFill>
        <p:spPr>
          <a:xfrm>
            <a:off x="6481763" y="10"/>
            <a:ext cx="5634039" cy="6755919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38F55CE7-14DC-4139-B8E4-84A4C40BC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80" y="2869900"/>
            <a:ext cx="6072189" cy="379348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s-ES" dirty="0">
                <a:solidFill>
                  <a:srgbClr val="0070C0"/>
                </a:solidFill>
              </a:rPr>
              <a:t>Se pidió a los grupos que </a:t>
            </a:r>
            <a:r>
              <a:rPr lang="es-ES" b="1" u="sng" dirty="0">
                <a:solidFill>
                  <a:srgbClr val="0070C0"/>
                </a:solidFill>
              </a:rPr>
              <a:t>seleccionaran</a:t>
            </a:r>
            <a:r>
              <a:rPr lang="es-ES" dirty="0">
                <a:solidFill>
                  <a:srgbClr val="0070C0"/>
                </a:solidFill>
              </a:rPr>
              <a:t> uno de los procesos de aprendizaje en el paquete de tarjetas y </a:t>
            </a:r>
            <a:r>
              <a:rPr lang="es-ES" b="1" u="sng" dirty="0">
                <a:solidFill>
                  <a:srgbClr val="0070C0"/>
                </a:solidFill>
              </a:rPr>
              <a:t>reflexionaran </a:t>
            </a:r>
            <a:r>
              <a:rPr lang="es-ES" dirty="0">
                <a:solidFill>
                  <a:srgbClr val="0070C0"/>
                </a:solidFill>
              </a:rPr>
              <a:t>sobre la forma de </a:t>
            </a:r>
            <a:r>
              <a:rPr lang="es-ES" b="1" dirty="0">
                <a:solidFill>
                  <a:srgbClr val="0070C0"/>
                </a:solidFill>
              </a:rPr>
              <a:t>alentar a los estudiantes para que adopten esta forma de aprendizaje </a:t>
            </a:r>
            <a:r>
              <a:rPr lang="es-ES" dirty="0">
                <a:solidFill>
                  <a:srgbClr val="0070C0"/>
                </a:solidFill>
              </a:rPr>
              <a:t>dentro de su disciplina.</a:t>
            </a:r>
          </a:p>
        </p:txBody>
      </p:sp>
    </p:spTree>
    <p:extLst>
      <p:ext uri="{BB962C8B-B14F-4D97-AF65-F5344CB8AC3E}">
        <p14:creationId xmlns:p14="http://schemas.microsoft.com/office/powerpoint/2010/main" val="32247324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setVTI">
  <a:themeElements>
    <a:clrScheme name="AnalogousFromRegularSeed_2SEEDS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3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564</Words>
  <Application>Microsoft Office PowerPoint</Application>
  <PresentationFormat>Panorámica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Aharoni</vt:lpstr>
      <vt:lpstr>Arial</vt:lpstr>
      <vt:lpstr>Avenir Next LT Pro</vt:lpstr>
      <vt:lpstr>Calibri</vt:lpstr>
      <vt:lpstr>Dante</vt:lpstr>
      <vt:lpstr>Dante (Headings)2</vt:lpstr>
      <vt:lpstr>Gill Sans Nova</vt:lpstr>
      <vt:lpstr>Helvetica Neue Medium</vt:lpstr>
      <vt:lpstr>Wingdings 2</vt:lpstr>
      <vt:lpstr>GradientVTI</vt:lpstr>
      <vt:lpstr>OffsetVTI</vt:lpstr>
      <vt:lpstr>PrismaticVTI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Usado con estudiantes (Karen Clark) </vt:lpstr>
      <vt:lpstr>Presentación de PowerPoint</vt:lpstr>
      <vt:lpstr>Presentación de PowerPoint</vt:lpstr>
      <vt:lpstr>Presentación de PowerPoint</vt:lpstr>
      <vt:lpstr>Usado con profesores (karen clark) </vt:lpstr>
      <vt:lpstr>Presentación de PowerPoint</vt:lpstr>
      <vt:lpstr>Otras ideas</vt:lpstr>
      <vt:lpstr>más ideas</vt:lpstr>
      <vt:lpstr>más ideas</vt:lpstr>
      <vt:lpstr>más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Notario Molina</dc:creator>
  <cp:lastModifiedBy>Alberto Notario Molina</cp:lastModifiedBy>
  <cp:revision>1</cp:revision>
  <dcterms:created xsi:type="dcterms:W3CDTF">2021-11-09T09:26:50Z</dcterms:created>
  <dcterms:modified xsi:type="dcterms:W3CDTF">2021-11-16T19:36:20Z</dcterms:modified>
</cp:coreProperties>
</file>